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9866313" cy="6735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76" autoAdjust="0"/>
    <p:restoredTop sz="94660"/>
  </p:normalViewPr>
  <p:slideViewPr>
    <p:cSldViewPr snapToGrid="0">
      <p:cViewPr>
        <p:scale>
          <a:sx n="100" d="100"/>
          <a:sy n="100" d="100"/>
        </p:scale>
        <p:origin x="13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80726CA-AD75-41EA-AD9D-6BF5F280DFAF}" type="datetimeFigureOut">
              <a:rPr kumimoji="1" lang="ja-JP" altLang="en-US" smtClean="0"/>
              <a:t>2021/5/7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1162303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80726CA-AD75-41EA-AD9D-6BF5F280DFAF}" type="datetimeFigureOut">
              <a:rPr kumimoji="1" lang="ja-JP" altLang="en-US" smtClean="0"/>
              <a:t>2021/5/7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288350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80726CA-AD75-41EA-AD9D-6BF5F280DFAF}" type="datetimeFigureOut">
              <a:rPr kumimoji="1" lang="ja-JP" altLang="en-US" smtClean="0"/>
              <a:t>2021/5/7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1686540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80726CA-AD75-41EA-AD9D-6BF5F280DFAF}" type="datetimeFigureOut">
              <a:rPr kumimoji="1" lang="ja-JP" altLang="en-US" smtClean="0"/>
              <a:t>2021/5/7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3004098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80726CA-AD75-41EA-AD9D-6BF5F280DFAF}" type="datetimeFigureOut">
              <a:rPr kumimoji="1" lang="ja-JP" altLang="en-US" smtClean="0"/>
              <a:t>2021/5/7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2894740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80726CA-AD75-41EA-AD9D-6BF5F280DFAF}" type="datetimeFigureOut">
              <a:rPr kumimoji="1" lang="ja-JP" altLang="en-US" smtClean="0"/>
              <a:t>2021/5/7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861420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80726CA-AD75-41EA-AD9D-6BF5F280DFAF}" type="datetimeFigureOut">
              <a:rPr kumimoji="1" lang="ja-JP" altLang="en-US" smtClean="0"/>
              <a:t>2021/5/7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357372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80726CA-AD75-41EA-AD9D-6BF5F280DFAF}" type="datetimeFigureOut">
              <a:rPr kumimoji="1" lang="ja-JP" altLang="en-US" smtClean="0"/>
              <a:t>2021/5/7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37006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0726CA-AD75-41EA-AD9D-6BF5F280DFAF}" type="datetimeFigureOut">
              <a:rPr kumimoji="1" lang="ja-JP" altLang="en-US" smtClean="0"/>
              <a:t>2021/5/7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914888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80726CA-AD75-41EA-AD9D-6BF5F280DFAF}" type="datetimeFigureOut">
              <a:rPr kumimoji="1" lang="ja-JP" altLang="en-US" smtClean="0"/>
              <a:t>2021/5/7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1028531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80726CA-AD75-41EA-AD9D-6BF5F280DFAF}" type="datetimeFigureOut">
              <a:rPr kumimoji="1" lang="ja-JP" altLang="en-US" smtClean="0"/>
              <a:t>2021/5/7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1532380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80726CA-AD75-41EA-AD9D-6BF5F280DFAF}" type="datetimeFigureOut">
              <a:rPr kumimoji="1" lang="ja-JP" altLang="en-US" smtClean="0"/>
              <a:t>2021/5/7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4323942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mhlw.go.jp/stf/seisakunitsuite/bunya/cocoa_00138.html"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66675" y="95251"/>
            <a:ext cx="6724649" cy="9712983"/>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07C06E71-23ED-463E-AFB7-7D060A8C66E6}"/>
              </a:ext>
            </a:extLst>
          </p:cNvPr>
          <p:cNvSpPr txBox="1"/>
          <p:nvPr/>
        </p:nvSpPr>
        <p:spPr>
          <a:xfrm>
            <a:off x="187559" y="628651"/>
            <a:ext cx="6468916" cy="4307616"/>
          </a:xfrm>
          <a:prstGeom prst="rect">
            <a:avLst/>
          </a:prstGeom>
          <a:solidFill>
            <a:schemeClr val="bg1"/>
          </a:solid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eaLnBrk="1" latinLnBrk="0" hangingPunct="1"/>
            <a:r>
              <a:rPr kumimoji="1" lang="ja-JP" altLang="en-US" sz="1050" b="1" u="sng" smtClean="0">
                <a:latin typeface="ＭＳ ゴシック" panose="020B0609070205080204" pitchFamily="49" charset="-128"/>
                <a:ea typeface="ＭＳ ゴシック" panose="020B0609070205080204" pitchFamily="49" charset="-128"/>
              </a:rPr>
              <a:t>利用者</a:t>
            </a:r>
            <a:r>
              <a:rPr kumimoji="1" lang="ja-JP" altLang="en-US" sz="1050" b="1" u="sng">
                <a:latin typeface="ＭＳ ゴシック" panose="020B0609070205080204" pitchFamily="49" charset="-128"/>
                <a:ea typeface="ＭＳ ゴシック" panose="020B0609070205080204" pitchFamily="49" charset="-128"/>
              </a:rPr>
              <a:t>へご協力いただく</a:t>
            </a:r>
            <a:r>
              <a:rPr kumimoji="1" lang="ja-JP" altLang="en-US" sz="1050" b="1" u="sng" smtClean="0">
                <a:latin typeface="ＭＳ ゴシック" panose="020B0609070205080204" pitchFamily="49" charset="-128"/>
                <a:ea typeface="ＭＳ ゴシック" panose="020B0609070205080204" pitchFamily="49" charset="-128"/>
              </a:rPr>
              <a:t>事項</a:t>
            </a:r>
            <a:r>
              <a:rPr kumimoji="1" lang="ja-JP" altLang="en-US" sz="1000">
                <a:latin typeface="ＭＳ 明朝" panose="02020609040205080304" pitchFamily="17" charset="-128"/>
                <a:ea typeface="ＭＳ 明朝" panose="02020609040205080304" pitchFamily="17" charset="-128"/>
              </a:rPr>
              <a:t>　　　　　　　　　　　　　</a:t>
            </a:r>
            <a:endParaRPr kumimoji="1" lang="en-US" altLang="ja-JP" sz="1000">
              <a:latin typeface="ＭＳ 明朝" panose="02020609040205080304" pitchFamily="17" charset="-128"/>
              <a:ea typeface="ＭＳ 明朝" panose="02020609040205080304" pitchFamily="17" charset="-128"/>
            </a:endParaRPr>
          </a:p>
          <a:p>
            <a:pPr marL="182563" indent="-176213" rtl="0" eaLnBrk="1" latinLnBrk="0" hangingPunct="1"/>
            <a:r>
              <a:rPr kumimoji="1" lang="ja-JP" altLang="en-US" sz="1050" smtClean="0">
                <a:latin typeface="ＭＳ 明朝" panose="02020609040205080304" pitchFamily="17" charset="-128"/>
                <a:ea typeface="ＭＳ 明朝" panose="02020609040205080304" pitchFamily="17" charset="-128"/>
              </a:rPr>
              <a:t>１</a:t>
            </a:r>
            <a:r>
              <a:rPr kumimoji="1" lang="ja-JP" altLang="en-US" sz="1050">
                <a:latin typeface="ＭＳ 明朝" panose="02020609040205080304" pitchFamily="17" charset="-128"/>
                <a:ea typeface="ＭＳ 明朝" panose="02020609040205080304" pitchFamily="17" charset="-128"/>
              </a:rPr>
              <a:t>　</a:t>
            </a:r>
            <a:r>
              <a:rPr kumimoji="1" lang="ja-JP" altLang="ja-JP" sz="1050" smtClean="0">
                <a:solidFill>
                  <a:schemeClr val="tx1"/>
                </a:solidFill>
                <a:effectLst/>
                <a:latin typeface="ＭＳ 明朝" panose="02020609040205080304" pitchFamily="17" charset="-128"/>
                <a:ea typeface="ＭＳ 明朝" panose="02020609040205080304" pitchFamily="17" charset="-128"/>
              </a:rPr>
              <a:t>体調</a:t>
            </a:r>
            <a:r>
              <a:rPr kumimoji="1" lang="ja-JP" altLang="ja-JP" sz="1050">
                <a:solidFill>
                  <a:schemeClr val="tx1"/>
                </a:solidFill>
                <a:effectLst/>
                <a:latin typeface="ＭＳ 明朝" panose="02020609040205080304" pitchFamily="17" charset="-128"/>
                <a:ea typeface="ＭＳ 明朝" panose="02020609040205080304" pitchFamily="17" charset="-128"/>
              </a:rPr>
              <a:t>が</a:t>
            </a:r>
            <a:r>
              <a:rPr kumimoji="1" lang="ja-JP" altLang="ja-JP" sz="1050" smtClean="0">
                <a:solidFill>
                  <a:schemeClr val="tx1"/>
                </a:solidFill>
                <a:effectLst/>
                <a:latin typeface="ＭＳ 明朝" panose="02020609040205080304" pitchFamily="17" charset="-128"/>
                <a:ea typeface="ＭＳ 明朝" panose="02020609040205080304" pitchFamily="17" charset="-128"/>
              </a:rPr>
              <a:t>優れない</a:t>
            </a:r>
            <a:r>
              <a:rPr kumimoji="1" lang="ja-JP" altLang="en-US" sz="1050" smtClean="0">
                <a:solidFill>
                  <a:schemeClr val="tx1"/>
                </a:solidFill>
                <a:effectLst/>
                <a:latin typeface="ＭＳ 明朝" panose="02020609040205080304" pitchFamily="17" charset="-128"/>
                <a:ea typeface="ＭＳ 明朝" panose="02020609040205080304" pitchFamily="17" charset="-128"/>
              </a:rPr>
              <a:t>，</a:t>
            </a:r>
            <a:r>
              <a:rPr kumimoji="1" lang="ja-JP" altLang="ja-JP" sz="1050" smtClean="0">
                <a:solidFill>
                  <a:schemeClr val="tx1"/>
                </a:solidFill>
                <a:effectLst/>
                <a:latin typeface="ＭＳ 明朝" panose="02020609040205080304" pitchFamily="17" charset="-128"/>
                <a:ea typeface="ＭＳ 明朝" panose="02020609040205080304" pitchFamily="17" charset="-128"/>
              </a:rPr>
              <a:t>身近に</a:t>
            </a:r>
            <a:r>
              <a:rPr kumimoji="1" lang="ja-JP" altLang="ja-JP" sz="1050">
                <a:solidFill>
                  <a:schemeClr val="tx1"/>
                </a:solidFill>
                <a:effectLst/>
                <a:latin typeface="ＭＳ 明朝" panose="02020609040205080304" pitchFamily="17" charset="-128"/>
                <a:ea typeface="ＭＳ 明朝" panose="02020609040205080304" pitchFamily="17" charset="-128"/>
              </a:rPr>
              <a:t>感染が疑われる方が</a:t>
            </a:r>
            <a:r>
              <a:rPr kumimoji="1" lang="ja-JP" altLang="ja-JP" sz="1050" smtClean="0">
                <a:solidFill>
                  <a:schemeClr val="tx1"/>
                </a:solidFill>
                <a:effectLst/>
                <a:latin typeface="ＭＳ 明朝" panose="02020609040205080304" pitchFamily="17" charset="-128"/>
                <a:ea typeface="ＭＳ 明朝" panose="02020609040205080304" pitchFamily="17" charset="-128"/>
              </a:rPr>
              <a:t>いる</a:t>
            </a:r>
            <a:r>
              <a:rPr kumimoji="1" lang="ja-JP" altLang="en-US" sz="1050" smtClean="0">
                <a:solidFill>
                  <a:schemeClr val="tx1"/>
                </a:solidFill>
                <a:effectLst/>
                <a:latin typeface="ＭＳ 明朝" panose="02020609040205080304" pitchFamily="17" charset="-128"/>
                <a:ea typeface="ＭＳ 明朝" panose="02020609040205080304" pitchFamily="17" charset="-128"/>
              </a:rPr>
              <a:t>，</a:t>
            </a:r>
            <a:r>
              <a:rPr kumimoji="1" lang="ja-JP" altLang="ja-JP" sz="1050" smtClean="0">
                <a:solidFill>
                  <a:schemeClr val="tx1"/>
                </a:solidFill>
                <a:effectLst/>
                <a:latin typeface="ＭＳ 明朝" panose="02020609040205080304" pitchFamily="17" charset="-128"/>
                <a:ea typeface="ＭＳ 明朝" panose="02020609040205080304" pitchFamily="17" charset="-128"/>
              </a:rPr>
              <a:t>渡航等</a:t>
            </a:r>
            <a:r>
              <a:rPr kumimoji="1" lang="ja-JP" altLang="ja-JP" sz="1050">
                <a:solidFill>
                  <a:schemeClr val="tx1"/>
                </a:solidFill>
                <a:effectLst/>
                <a:latin typeface="ＭＳ 明朝" panose="02020609040205080304" pitchFamily="17" charset="-128"/>
                <a:ea typeface="ＭＳ 明朝" panose="02020609040205080304" pitchFamily="17" charset="-128"/>
              </a:rPr>
              <a:t>による濃厚</a:t>
            </a:r>
            <a:r>
              <a:rPr kumimoji="1" lang="ja-JP" altLang="ja-JP" sz="1050" smtClean="0">
                <a:solidFill>
                  <a:schemeClr val="tx1"/>
                </a:solidFill>
                <a:effectLst/>
                <a:latin typeface="ＭＳ 明朝" panose="02020609040205080304" pitchFamily="17" charset="-128"/>
                <a:ea typeface="ＭＳ 明朝" panose="02020609040205080304" pitchFamily="17" charset="-128"/>
              </a:rPr>
              <a:t>接触</a:t>
            </a:r>
            <a:r>
              <a:rPr kumimoji="1" lang="ja-JP" altLang="en-US" sz="1050" smtClean="0">
                <a:solidFill>
                  <a:schemeClr val="tx1"/>
                </a:solidFill>
                <a:effectLst/>
                <a:latin typeface="ＭＳ 明朝" panose="02020609040205080304" pitchFamily="17" charset="-128"/>
                <a:ea typeface="ＭＳ 明朝" panose="02020609040205080304" pitchFamily="17" charset="-128"/>
              </a:rPr>
              <a:t>歴</a:t>
            </a:r>
            <a:r>
              <a:rPr kumimoji="1" lang="ja-JP" altLang="ja-JP" sz="1050" smtClean="0">
                <a:solidFill>
                  <a:schemeClr val="tx1"/>
                </a:solidFill>
                <a:effectLst/>
                <a:latin typeface="ＭＳ 明朝" panose="02020609040205080304" pitchFamily="17" charset="-128"/>
                <a:ea typeface="ＭＳ 明朝" panose="02020609040205080304" pitchFamily="17" charset="-128"/>
              </a:rPr>
              <a:t>が</a:t>
            </a:r>
            <a:r>
              <a:rPr kumimoji="1" lang="ja-JP" altLang="ja-JP" sz="1050">
                <a:solidFill>
                  <a:schemeClr val="tx1"/>
                </a:solidFill>
                <a:effectLst/>
                <a:latin typeface="ＭＳ 明朝" panose="02020609040205080304" pitchFamily="17" charset="-128"/>
                <a:ea typeface="ＭＳ 明朝" panose="02020609040205080304" pitchFamily="17" charset="-128"/>
              </a:rPr>
              <a:t>ある</a:t>
            </a:r>
            <a:r>
              <a:rPr kumimoji="1" lang="ja-JP" altLang="ja-JP" sz="1050" smtClean="0">
                <a:solidFill>
                  <a:schemeClr val="tx1"/>
                </a:solidFill>
                <a:effectLst/>
                <a:latin typeface="ＭＳ 明朝" panose="02020609040205080304" pitchFamily="17" charset="-128"/>
                <a:ea typeface="ＭＳ 明朝" panose="02020609040205080304" pitchFamily="17" charset="-128"/>
              </a:rPr>
              <a:t>方</a:t>
            </a:r>
            <a:r>
              <a:rPr kumimoji="1" lang="en-US" altLang="ja-JP" sz="1050" baseline="30000" smtClean="0">
                <a:solidFill>
                  <a:schemeClr val="tx1"/>
                </a:solidFill>
                <a:effectLst/>
                <a:latin typeface="ＭＳ 明朝" panose="02020609040205080304" pitchFamily="17" charset="-128"/>
                <a:ea typeface="ＭＳ 明朝" panose="02020609040205080304" pitchFamily="17" charset="-128"/>
              </a:rPr>
              <a:t>※</a:t>
            </a:r>
            <a:r>
              <a:rPr kumimoji="1" lang="ja-JP" altLang="en-US" sz="1050" smtClean="0">
                <a:latin typeface="ＭＳ 明朝" panose="02020609040205080304" pitchFamily="17" charset="-128"/>
                <a:ea typeface="ＭＳ 明朝" panose="02020609040205080304" pitchFamily="17" charset="-128"/>
              </a:rPr>
              <a:t>はご利用をお</a:t>
            </a:r>
            <a:r>
              <a:rPr kumimoji="1" lang="ja-JP" altLang="en-US" sz="1050">
                <a:latin typeface="ＭＳ 明朝" panose="02020609040205080304" pitchFamily="17" charset="-128"/>
                <a:ea typeface="ＭＳ 明朝" panose="02020609040205080304" pitchFamily="17" charset="-128"/>
              </a:rPr>
              <a:t>控</a:t>
            </a:r>
            <a:r>
              <a:rPr kumimoji="1" lang="ja-JP" altLang="en-US" sz="1050" smtClean="0">
                <a:latin typeface="ＭＳ 明朝" panose="02020609040205080304" pitchFamily="17" charset="-128"/>
                <a:ea typeface="ＭＳ 明朝" panose="02020609040205080304" pitchFamily="17" charset="-128"/>
              </a:rPr>
              <a:t>えください。　</a:t>
            </a:r>
            <a:endParaRPr kumimoji="1" lang="en-US" altLang="ja-JP" sz="1050" smtClean="0">
              <a:latin typeface="ＭＳ 明朝" panose="02020609040205080304" pitchFamily="17" charset="-128"/>
              <a:ea typeface="ＭＳ 明朝" panose="02020609040205080304" pitchFamily="17" charset="-128"/>
            </a:endParaRPr>
          </a:p>
          <a:p>
            <a:pPr marL="639763" lvl="1" indent="-176213"/>
            <a:r>
              <a:rPr kumimoji="1" lang="en-US" altLang="ja-JP" sz="700" smtClean="0">
                <a:latin typeface="ＭＳ 明朝" panose="02020609040205080304" pitchFamily="17" charset="-128"/>
                <a:ea typeface="ＭＳ 明朝" panose="02020609040205080304" pitchFamily="17" charset="-128"/>
              </a:rPr>
              <a:t>※</a:t>
            </a:r>
            <a:r>
              <a:rPr kumimoji="1" lang="ja-JP" altLang="en-US" sz="700" smtClean="0">
                <a:latin typeface="ＭＳ 明朝" panose="02020609040205080304" pitchFamily="17" charset="-128"/>
                <a:ea typeface="ＭＳ 明朝" panose="02020609040205080304" pitchFamily="17" charset="-128"/>
              </a:rPr>
              <a:t>過去</a:t>
            </a:r>
            <a:r>
              <a:rPr kumimoji="1" lang="en-US" altLang="ja-JP" sz="700" smtClean="0">
                <a:latin typeface="ＭＳ 明朝" panose="02020609040205080304" pitchFamily="17" charset="-128"/>
                <a:ea typeface="ＭＳ 明朝" panose="02020609040205080304" pitchFamily="17" charset="-128"/>
              </a:rPr>
              <a:t>2</a:t>
            </a:r>
            <a:r>
              <a:rPr kumimoji="1" lang="ja-JP" altLang="en-US" sz="700" smtClean="0">
                <a:latin typeface="ＭＳ 明朝" panose="02020609040205080304" pitchFamily="17" charset="-128"/>
                <a:ea typeface="ＭＳ 明朝" panose="02020609040205080304" pitchFamily="17" charset="-128"/>
              </a:rPr>
              <a:t>週間以内に，政府から入国制限されている国・地域等，もしくは入国後の観察期間を必要とされている国・地域等へ渡航をしたことがある方，もしくはそれら国・地域等の在住者と濃厚接触があった方</a:t>
            </a:r>
            <a:endParaRPr lang="ja-JP" altLang="ja-JP" sz="700">
              <a:effectLst/>
              <a:latin typeface="ＭＳ 明朝" panose="02020609040205080304" pitchFamily="17" charset="-128"/>
              <a:ea typeface="ＭＳ 明朝" panose="02020609040205080304" pitchFamily="17" charset="-128"/>
            </a:endParaRPr>
          </a:p>
          <a:p>
            <a:pPr marL="182563" indent="-176213"/>
            <a:r>
              <a:rPr kumimoji="1" lang="ja-JP" altLang="en-US" sz="1050">
                <a:latin typeface="ＭＳ 明朝" panose="02020609040205080304" pitchFamily="17" charset="-128"/>
                <a:ea typeface="ＭＳ 明朝" panose="02020609040205080304" pitchFamily="17" charset="-128"/>
              </a:rPr>
              <a:t>２　利用時に「スポーツ施設ご利用時の感染症対策チェックリスト」を提出していただきます。なお，いただいたものは概ね３週間後に廃棄します。</a:t>
            </a:r>
            <a:endParaRPr kumimoji="1" lang="en-US" altLang="ja-JP" sz="1050">
              <a:latin typeface="ＭＳ 明朝" panose="02020609040205080304" pitchFamily="17" charset="-128"/>
              <a:ea typeface="ＭＳ 明朝" panose="02020609040205080304" pitchFamily="17" charset="-128"/>
            </a:endParaRPr>
          </a:p>
          <a:p>
            <a:pPr marL="182563" indent="-176213"/>
            <a:r>
              <a:rPr kumimoji="1" lang="ja-JP" altLang="en-US" sz="1050">
                <a:latin typeface="ＭＳ 明朝" panose="02020609040205080304" pitchFamily="17" charset="-128"/>
                <a:ea typeface="ＭＳ 明朝" panose="02020609040205080304" pitchFamily="17" charset="-128"/>
              </a:rPr>
              <a:t>３　代表者が上記チェックリストを提出する場合は，利用者全員の連絡先を把握するとともに，感染者が発生した場合等に，連絡先情報を保健所等公的機関に提供する可能性があることを他の利用者にお伝えください。</a:t>
            </a:r>
            <a:endParaRPr kumimoji="1" lang="en-US" altLang="ja-JP" sz="1050">
              <a:latin typeface="ＭＳ 明朝" panose="02020609040205080304" pitchFamily="17" charset="-128"/>
              <a:ea typeface="ＭＳ 明朝" panose="02020609040205080304" pitchFamily="17" charset="-128"/>
            </a:endParaRPr>
          </a:p>
          <a:p>
            <a:pPr marL="182563" indent="-176213"/>
            <a:r>
              <a:rPr kumimoji="1" lang="ja-JP" altLang="en-US" sz="1050" smtClean="0">
                <a:latin typeface="ＭＳ 明朝" panose="02020609040205080304" pitchFamily="17" charset="-128"/>
                <a:ea typeface="ＭＳ 明朝" panose="02020609040205080304" pitchFamily="17" charset="-128"/>
              </a:rPr>
              <a:t>４</a:t>
            </a:r>
            <a:r>
              <a:rPr kumimoji="1" lang="ja-JP" altLang="en-US" sz="1050">
                <a:latin typeface="ＭＳ 明朝" panose="02020609040205080304" pitchFamily="17" charset="-128"/>
                <a:ea typeface="ＭＳ 明朝" panose="02020609040205080304" pitchFamily="17" charset="-128"/>
              </a:rPr>
              <a:t>　</a:t>
            </a:r>
            <a:r>
              <a:rPr kumimoji="1" lang="ja-JP" altLang="ja-JP" sz="1050" smtClean="0">
                <a:solidFill>
                  <a:schemeClr val="tx1"/>
                </a:solidFill>
                <a:effectLst/>
                <a:latin typeface="ＭＳ 明朝" panose="02020609040205080304" pitchFamily="17" charset="-128"/>
                <a:ea typeface="ＭＳ 明朝" panose="02020609040205080304" pitchFamily="17" charset="-128"/>
              </a:rPr>
              <a:t>マスク</a:t>
            </a:r>
            <a:r>
              <a:rPr kumimoji="1" lang="ja-JP" altLang="en-US" sz="1050">
                <a:solidFill>
                  <a:schemeClr val="tx1"/>
                </a:solidFill>
                <a:effectLst/>
                <a:latin typeface="ＭＳ 明朝" panose="02020609040205080304" pitchFamily="17" charset="-128"/>
                <a:ea typeface="ＭＳ 明朝" panose="02020609040205080304" pitchFamily="17" charset="-128"/>
              </a:rPr>
              <a:t>は</a:t>
            </a:r>
            <a:r>
              <a:rPr kumimoji="1" lang="ja-JP" altLang="ja-JP" sz="1050">
                <a:solidFill>
                  <a:schemeClr val="tx1"/>
                </a:solidFill>
                <a:effectLst/>
                <a:latin typeface="ＭＳ 明朝" panose="02020609040205080304" pitchFamily="17" charset="-128"/>
                <a:ea typeface="ＭＳ 明朝" panose="02020609040205080304" pitchFamily="17" charset="-128"/>
              </a:rPr>
              <a:t>受付</a:t>
            </a:r>
            <a:r>
              <a:rPr kumimoji="1" lang="ja-JP" altLang="ja-JP" sz="1050" smtClean="0">
                <a:solidFill>
                  <a:schemeClr val="tx1"/>
                </a:solidFill>
                <a:effectLst/>
                <a:latin typeface="ＭＳ 明朝" panose="02020609040205080304" pitchFamily="17" charset="-128"/>
                <a:ea typeface="ＭＳ 明朝" panose="02020609040205080304" pitchFamily="17" charset="-128"/>
              </a:rPr>
              <a:t>時</a:t>
            </a:r>
            <a:r>
              <a:rPr kumimoji="1" lang="ja-JP" altLang="en-US" sz="1050" smtClean="0">
                <a:solidFill>
                  <a:schemeClr val="tx1"/>
                </a:solidFill>
                <a:effectLst/>
                <a:latin typeface="ＭＳ 明朝" panose="02020609040205080304" pitchFamily="17" charset="-128"/>
                <a:ea typeface="ＭＳ 明朝" panose="02020609040205080304" pitchFamily="17" charset="-128"/>
              </a:rPr>
              <a:t>，</a:t>
            </a:r>
            <a:r>
              <a:rPr kumimoji="1" lang="ja-JP" altLang="ja-JP" sz="1050" smtClean="0">
                <a:solidFill>
                  <a:schemeClr val="tx1"/>
                </a:solidFill>
                <a:effectLst/>
                <a:latin typeface="ＭＳ 明朝" panose="02020609040205080304" pitchFamily="17" charset="-128"/>
                <a:ea typeface="ＭＳ 明朝" panose="02020609040205080304" pitchFamily="17" charset="-128"/>
              </a:rPr>
              <a:t>競技</a:t>
            </a:r>
            <a:r>
              <a:rPr kumimoji="1" lang="ja-JP" altLang="ja-JP" sz="1050">
                <a:solidFill>
                  <a:schemeClr val="tx1"/>
                </a:solidFill>
                <a:effectLst/>
                <a:latin typeface="ＭＳ 明朝" panose="02020609040205080304" pitchFamily="17" charset="-128"/>
                <a:ea typeface="ＭＳ 明朝" panose="02020609040205080304" pitchFamily="17" charset="-128"/>
              </a:rPr>
              <a:t>を行っていない</a:t>
            </a:r>
            <a:r>
              <a:rPr kumimoji="1" lang="ja-JP" altLang="ja-JP" sz="1050" smtClean="0">
                <a:solidFill>
                  <a:schemeClr val="tx1"/>
                </a:solidFill>
                <a:effectLst/>
                <a:latin typeface="ＭＳ 明朝" panose="02020609040205080304" pitchFamily="17" charset="-128"/>
                <a:ea typeface="ＭＳ 明朝" panose="02020609040205080304" pitchFamily="17" charset="-128"/>
              </a:rPr>
              <a:t>時</a:t>
            </a:r>
            <a:r>
              <a:rPr kumimoji="1" lang="ja-JP" altLang="en-US" sz="1050" smtClean="0">
                <a:solidFill>
                  <a:schemeClr val="tx1"/>
                </a:solidFill>
                <a:effectLst/>
                <a:latin typeface="ＭＳ 明朝" panose="02020609040205080304" pitchFamily="17" charset="-128"/>
                <a:ea typeface="ＭＳ 明朝" panose="02020609040205080304" pitchFamily="17" charset="-128"/>
              </a:rPr>
              <a:t>，</a:t>
            </a:r>
            <a:r>
              <a:rPr kumimoji="1" lang="ja-JP" altLang="ja-JP" sz="1050" smtClean="0">
                <a:solidFill>
                  <a:schemeClr val="tx1"/>
                </a:solidFill>
                <a:effectLst/>
                <a:latin typeface="ＭＳ 明朝" panose="02020609040205080304" pitchFamily="17" charset="-128"/>
                <a:ea typeface="ＭＳ 明朝" panose="02020609040205080304" pitchFamily="17" charset="-128"/>
              </a:rPr>
              <a:t>会話</a:t>
            </a:r>
            <a:r>
              <a:rPr kumimoji="1" lang="ja-JP" altLang="ja-JP" sz="1050">
                <a:solidFill>
                  <a:schemeClr val="tx1"/>
                </a:solidFill>
                <a:effectLst/>
                <a:latin typeface="ＭＳ 明朝" panose="02020609040205080304" pitchFamily="17" charset="-128"/>
                <a:ea typeface="ＭＳ 明朝" panose="02020609040205080304" pitchFamily="17" charset="-128"/>
              </a:rPr>
              <a:t>をする時</a:t>
            </a:r>
            <a:r>
              <a:rPr kumimoji="1" lang="ja-JP" altLang="en-US" sz="1050">
                <a:solidFill>
                  <a:schemeClr val="tx1"/>
                </a:solidFill>
                <a:effectLst/>
                <a:latin typeface="ＭＳ 明朝" panose="02020609040205080304" pitchFamily="17" charset="-128"/>
                <a:ea typeface="ＭＳ 明朝" panose="02020609040205080304" pitchFamily="17" charset="-128"/>
              </a:rPr>
              <a:t>に着用ください</a:t>
            </a:r>
            <a:r>
              <a:rPr kumimoji="1" lang="ja-JP" altLang="en-US" sz="1050" smtClean="0">
                <a:solidFill>
                  <a:schemeClr val="tx1"/>
                </a:solidFill>
                <a:effectLst/>
                <a:latin typeface="ＭＳ 明朝" panose="02020609040205080304" pitchFamily="17" charset="-128"/>
                <a:ea typeface="ＭＳ 明朝" panose="02020609040205080304" pitchFamily="17" charset="-128"/>
              </a:rPr>
              <a:t>。</a:t>
            </a:r>
            <a:r>
              <a:rPr kumimoji="1" lang="ja-JP" altLang="en-US" sz="1050">
                <a:latin typeface="ＭＳ 明朝" panose="02020609040205080304" pitchFamily="17" charset="-128"/>
                <a:ea typeface="ＭＳ 明朝" panose="02020609040205080304" pitchFamily="17" charset="-128"/>
              </a:rPr>
              <a:t>（なお熱中症予防の観点から，気温が高い場合には周囲との距離を確保し，適宜判断してください。</a:t>
            </a:r>
            <a:r>
              <a:rPr kumimoji="1" lang="ja-JP" altLang="en-US" sz="1050" smtClean="0">
                <a:latin typeface="ＭＳ 明朝" panose="02020609040205080304" pitchFamily="17" charset="-128"/>
                <a:ea typeface="ＭＳ 明朝" panose="02020609040205080304" pitchFamily="17" charset="-128"/>
              </a:rPr>
              <a:t>）</a:t>
            </a:r>
            <a:endParaRPr lang="ja-JP" altLang="ja-JP" sz="1050">
              <a:solidFill>
                <a:srgbClr val="FF0000"/>
              </a:solidFill>
              <a:effectLst/>
              <a:latin typeface="ＭＳ 明朝" panose="02020609040205080304" pitchFamily="17" charset="-128"/>
              <a:ea typeface="ＭＳ 明朝" panose="02020609040205080304" pitchFamily="17" charset="-128"/>
            </a:endParaRPr>
          </a:p>
          <a:p>
            <a:pPr marL="182563" indent="-176213"/>
            <a:r>
              <a:rPr kumimoji="1" lang="ja-JP" altLang="en-US" sz="1050">
                <a:latin typeface="ＭＳ 明朝" panose="02020609040205080304" pitchFamily="17" charset="-128"/>
                <a:ea typeface="ＭＳ 明朝" panose="02020609040205080304" pitchFamily="17" charset="-128"/>
              </a:rPr>
              <a:t>５　</a:t>
            </a:r>
            <a:r>
              <a:rPr kumimoji="1" lang="ja-JP" altLang="ja-JP" sz="1050" smtClean="0">
                <a:solidFill>
                  <a:schemeClr val="tx1"/>
                </a:solidFill>
                <a:effectLst/>
                <a:latin typeface="ＭＳ 明朝" panose="02020609040205080304" pitchFamily="17" charset="-128"/>
                <a:ea typeface="ＭＳ 明朝" panose="02020609040205080304" pitchFamily="17" charset="-128"/>
              </a:rPr>
              <a:t>こまめ</a:t>
            </a:r>
            <a:r>
              <a:rPr kumimoji="1" lang="ja-JP" altLang="ja-JP" sz="1050">
                <a:solidFill>
                  <a:schemeClr val="tx1"/>
                </a:solidFill>
                <a:effectLst/>
                <a:latin typeface="ＭＳ 明朝" panose="02020609040205080304" pitchFamily="17" charset="-128"/>
                <a:ea typeface="ＭＳ 明朝" panose="02020609040205080304" pitchFamily="17" charset="-128"/>
              </a:rPr>
              <a:t>な手指の</a:t>
            </a:r>
            <a:r>
              <a:rPr kumimoji="1" lang="ja-JP" altLang="ja-JP" sz="1050" smtClean="0">
                <a:solidFill>
                  <a:schemeClr val="tx1"/>
                </a:solidFill>
                <a:effectLst/>
                <a:latin typeface="ＭＳ 明朝" panose="02020609040205080304" pitchFamily="17" charset="-128"/>
                <a:ea typeface="ＭＳ 明朝" panose="02020609040205080304" pitchFamily="17" charset="-128"/>
              </a:rPr>
              <a:t>手洗い</a:t>
            </a:r>
            <a:r>
              <a:rPr kumimoji="1" lang="ja-JP" altLang="en-US" sz="1050" smtClean="0">
                <a:solidFill>
                  <a:schemeClr val="tx1"/>
                </a:solidFill>
                <a:effectLst/>
                <a:latin typeface="ＭＳ 明朝" panose="02020609040205080304" pitchFamily="17" charset="-128"/>
                <a:ea typeface="ＭＳ 明朝" panose="02020609040205080304" pitchFamily="17" charset="-128"/>
              </a:rPr>
              <a:t>，</a:t>
            </a:r>
            <a:r>
              <a:rPr kumimoji="1" lang="ja-JP" altLang="ja-JP" sz="1050" smtClean="0">
                <a:solidFill>
                  <a:schemeClr val="tx1"/>
                </a:solidFill>
                <a:effectLst/>
                <a:latin typeface="ＭＳ 明朝" panose="02020609040205080304" pitchFamily="17" charset="-128"/>
                <a:ea typeface="ＭＳ 明朝" panose="02020609040205080304" pitchFamily="17" charset="-128"/>
              </a:rPr>
              <a:t>アルコール</a:t>
            </a:r>
            <a:r>
              <a:rPr kumimoji="1" lang="ja-JP" altLang="ja-JP" sz="1050">
                <a:solidFill>
                  <a:schemeClr val="tx1"/>
                </a:solidFill>
                <a:effectLst/>
                <a:latin typeface="ＭＳ 明朝" panose="02020609040205080304" pitchFamily="17" charset="-128"/>
                <a:ea typeface="ＭＳ 明朝" panose="02020609040205080304" pitchFamily="17" charset="-128"/>
              </a:rPr>
              <a:t>消毒</a:t>
            </a:r>
            <a:r>
              <a:rPr kumimoji="1" lang="ja-JP" altLang="ja-JP" sz="1050">
                <a:effectLst/>
                <a:latin typeface="ＭＳ 明朝" panose="02020609040205080304" pitchFamily="17" charset="-128"/>
                <a:ea typeface="ＭＳ 明朝" panose="02020609040205080304" pitchFamily="17" charset="-128"/>
              </a:rPr>
              <a:t>を励行ください</a:t>
            </a:r>
            <a:r>
              <a:rPr kumimoji="1" lang="ja-JP" altLang="ja-JP" sz="1050" smtClean="0">
                <a:effectLst/>
                <a:latin typeface="ＭＳ 明朝" panose="02020609040205080304" pitchFamily="17" charset="-128"/>
                <a:ea typeface="ＭＳ 明朝" panose="02020609040205080304" pitchFamily="17" charset="-128"/>
              </a:rPr>
              <a:t>。</a:t>
            </a:r>
            <a:endParaRPr kumimoji="1" lang="en-US" altLang="ja-JP" sz="1050" smtClean="0">
              <a:effectLst/>
              <a:latin typeface="ＭＳ 明朝" panose="02020609040205080304" pitchFamily="17" charset="-128"/>
              <a:ea typeface="ＭＳ 明朝" panose="02020609040205080304" pitchFamily="17" charset="-128"/>
            </a:endParaRPr>
          </a:p>
          <a:p>
            <a:pPr marL="182563" indent="-176213"/>
            <a:r>
              <a:rPr kumimoji="1" lang="ja-JP" altLang="en-US" sz="1050">
                <a:latin typeface="ＭＳ 明朝" panose="02020609040205080304" pitchFamily="17" charset="-128"/>
                <a:ea typeface="ＭＳ 明朝" panose="02020609040205080304" pitchFamily="17" charset="-128"/>
              </a:rPr>
              <a:t>６</a:t>
            </a:r>
            <a:r>
              <a:rPr kumimoji="1" lang="ja-JP" altLang="en-US" sz="1050" smtClean="0">
                <a:solidFill>
                  <a:schemeClr val="tx1"/>
                </a:solidFill>
                <a:effectLst/>
                <a:latin typeface="ＭＳ 明朝" panose="02020609040205080304" pitchFamily="17" charset="-128"/>
                <a:ea typeface="ＭＳ 明朝" panose="02020609040205080304" pitchFamily="17" charset="-128"/>
              </a:rPr>
              <a:t>　</a:t>
            </a:r>
            <a:r>
              <a:rPr kumimoji="1" lang="ja-JP" altLang="ja-JP" sz="1050" smtClean="0">
                <a:solidFill>
                  <a:schemeClr val="tx1"/>
                </a:solidFill>
                <a:effectLst/>
                <a:latin typeface="ＭＳ 明朝" panose="02020609040205080304" pitchFamily="17" charset="-128"/>
                <a:ea typeface="ＭＳ 明朝" panose="02020609040205080304" pitchFamily="17" charset="-128"/>
              </a:rPr>
              <a:t>人と人との間隔を</a:t>
            </a:r>
            <a:r>
              <a:rPr kumimoji="1" lang="ja-JP" altLang="en-US" sz="1050" smtClean="0">
                <a:solidFill>
                  <a:schemeClr val="tx1"/>
                </a:solidFill>
                <a:effectLst/>
                <a:latin typeface="ＭＳ 明朝" panose="02020609040205080304" pitchFamily="17" charset="-128"/>
                <a:ea typeface="ＭＳ 明朝" panose="02020609040205080304" pitchFamily="17" charset="-128"/>
              </a:rPr>
              <a:t>，</a:t>
            </a:r>
            <a:r>
              <a:rPr kumimoji="1" lang="ja-JP" altLang="ja-JP" sz="1050" smtClean="0">
                <a:solidFill>
                  <a:schemeClr val="tx1"/>
                </a:solidFill>
                <a:effectLst/>
                <a:latin typeface="ＭＳ 明朝" panose="02020609040205080304" pitchFamily="17" charset="-128"/>
                <a:ea typeface="ＭＳ 明朝" panose="02020609040205080304" pitchFamily="17" charset="-128"/>
              </a:rPr>
              <a:t>できれば</a:t>
            </a:r>
            <a:r>
              <a:rPr kumimoji="1" lang="ja-JP" altLang="en-US" sz="1050">
                <a:latin typeface="ＭＳ 明朝" panose="02020609040205080304" pitchFamily="17" charset="-128"/>
                <a:ea typeface="ＭＳ 明朝" panose="02020609040205080304" pitchFamily="17" charset="-128"/>
              </a:rPr>
              <a:t>２</a:t>
            </a:r>
            <a:r>
              <a:rPr kumimoji="1" lang="ja-JP" altLang="ja-JP" sz="1050" smtClean="0">
                <a:solidFill>
                  <a:schemeClr val="tx1"/>
                </a:solidFill>
                <a:effectLst/>
                <a:latin typeface="ＭＳ 明朝" panose="02020609040205080304" pitchFamily="17" charset="-128"/>
                <a:ea typeface="ＭＳ 明朝" panose="02020609040205080304" pitchFamily="17" charset="-128"/>
              </a:rPr>
              <a:t>ｍ以上確保してください。</a:t>
            </a:r>
            <a:endParaRPr lang="ja-JP" altLang="ja-JP" sz="1050" smtClean="0">
              <a:effectLst/>
              <a:latin typeface="ＭＳ 明朝" panose="02020609040205080304" pitchFamily="17" charset="-128"/>
              <a:ea typeface="ＭＳ 明朝" panose="02020609040205080304" pitchFamily="17" charset="-128"/>
            </a:endParaRPr>
          </a:p>
          <a:p>
            <a:pPr marL="182563" indent="-176213" rtl="0" eaLnBrk="1" latinLnBrk="0" hangingPunct="1"/>
            <a:r>
              <a:rPr kumimoji="1" lang="ja-JP" altLang="en-US" sz="1050">
                <a:latin typeface="ＭＳ 明朝" panose="02020609040205080304" pitchFamily="17" charset="-128"/>
                <a:ea typeface="ＭＳ 明朝" panose="02020609040205080304" pitchFamily="17" charset="-128"/>
              </a:rPr>
              <a:t>７</a:t>
            </a:r>
            <a:r>
              <a:rPr kumimoji="1" lang="ja-JP" altLang="en-US" sz="1050" smtClean="0">
                <a:latin typeface="ＭＳ 明朝" panose="02020609040205080304" pitchFamily="17" charset="-128"/>
                <a:ea typeface="ＭＳ 明朝" panose="02020609040205080304" pitchFamily="17" charset="-128"/>
              </a:rPr>
              <a:t>　</a:t>
            </a:r>
            <a:r>
              <a:rPr kumimoji="1" lang="ja-JP" altLang="ja-JP" sz="1050" smtClean="0">
                <a:solidFill>
                  <a:schemeClr val="tx1"/>
                </a:solidFill>
                <a:effectLst/>
                <a:latin typeface="ＭＳ 明朝" panose="02020609040205080304" pitchFamily="17" charset="-128"/>
                <a:ea typeface="ＭＳ 明朝" panose="02020609040205080304" pitchFamily="17" charset="-128"/>
              </a:rPr>
              <a:t>大きな</a:t>
            </a:r>
            <a:r>
              <a:rPr kumimoji="1" lang="ja-JP" altLang="ja-JP" sz="1050">
                <a:solidFill>
                  <a:schemeClr val="tx1"/>
                </a:solidFill>
                <a:effectLst/>
                <a:latin typeface="ＭＳ 明朝" panose="02020609040205080304" pitchFamily="17" charset="-128"/>
                <a:ea typeface="ＭＳ 明朝" panose="02020609040205080304" pitchFamily="17" charset="-128"/>
              </a:rPr>
              <a:t>声で会話や声援をしないでください。　　　　　　　　　</a:t>
            </a:r>
            <a:endParaRPr lang="ja-JP" altLang="ja-JP" sz="1050">
              <a:effectLst/>
              <a:latin typeface="ＭＳ 明朝" panose="02020609040205080304" pitchFamily="17" charset="-128"/>
              <a:ea typeface="ＭＳ 明朝" panose="02020609040205080304" pitchFamily="17" charset="-128"/>
            </a:endParaRPr>
          </a:p>
          <a:p>
            <a:pPr marL="182563" indent="-176213" rtl="0" eaLnBrk="1" latinLnBrk="0" hangingPunct="1"/>
            <a:r>
              <a:rPr kumimoji="1" lang="ja-JP" altLang="en-US" sz="1050">
                <a:latin typeface="ＭＳ 明朝" panose="02020609040205080304" pitchFamily="17" charset="-128"/>
                <a:ea typeface="ＭＳ 明朝" panose="02020609040205080304" pitchFamily="17" charset="-128"/>
              </a:rPr>
              <a:t>８</a:t>
            </a:r>
            <a:r>
              <a:rPr kumimoji="1" lang="ja-JP" altLang="en-US" sz="1050" smtClean="0">
                <a:latin typeface="ＭＳ 明朝" panose="02020609040205080304" pitchFamily="17" charset="-128"/>
                <a:ea typeface="ＭＳ 明朝" panose="02020609040205080304" pitchFamily="17" charset="-128"/>
              </a:rPr>
              <a:t>　施設利用終了後２週間以内に新型コロナウイルス感染症を発症した場合，または濃厚接触者となった場合には，速やかに施設へ報告してください</a:t>
            </a:r>
            <a:r>
              <a:rPr kumimoji="1" lang="ja-JP" altLang="en-US" sz="1050" smtClean="0">
                <a:solidFill>
                  <a:schemeClr val="tx1"/>
                </a:solidFill>
                <a:effectLst/>
                <a:latin typeface="ＭＳ 明朝" panose="02020609040205080304" pitchFamily="17" charset="-128"/>
                <a:ea typeface="ＭＳ 明朝" panose="02020609040205080304" pitchFamily="17" charset="-128"/>
              </a:rPr>
              <a:t>。</a:t>
            </a:r>
            <a:endParaRPr kumimoji="1" lang="en-US" altLang="ja-JP" sz="1050" smtClean="0">
              <a:solidFill>
                <a:schemeClr val="tx1"/>
              </a:solidFill>
              <a:effectLst/>
              <a:latin typeface="ＭＳ 明朝" panose="02020609040205080304" pitchFamily="17" charset="-128"/>
              <a:ea typeface="ＭＳ 明朝" panose="02020609040205080304" pitchFamily="17" charset="-128"/>
            </a:endParaRPr>
          </a:p>
          <a:p>
            <a:pPr marL="182563" indent="-176213" rtl="0" eaLnBrk="1" latinLnBrk="0" hangingPunct="1"/>
            <a:r>
              <a:rPr kumimoji="1" lang="ja-JP" altLang="en-US" sz="1050">
                <a:latin typeface="ＭＳ 明朝" panose="02020609040205080304" pitchFamily="17" charset="-128"/>
                <a:ea typeface="ＭＳ 明朝" panose="02020609040205080304" pitchFamily="17" charset="-128"/>
              </a:rPr>
              <a:t>９</a:t>
            </a:r>
            <a:r>
              <a:rPr kumimoji="1" lang="ja-JP" altLang="en-US" sz="1050" smtClean="0">
                <a:latin typeface="ＭＳ 明朝" panose="02020609040205080304" pitchFamily="17" charset="-128"/>
                <a:ea typeface="ＭＳ 明朝" panose="02020609040205080304" pitchFamily="17" charset="-128"/>
              </a:rPr>
              <a:t>　新型コロナウイルス接触確認アプリ（</a:t>
            </a:r>
            <a:r>
              <a:rPr kumimoji="1" lang="en-US" altLang="ja-JP" sz="1050" smtClean="0">
                <a:latin typeface="ＭＳ 明朝" panose="02020609040205080304" pitchFamily="17" charset="-128"/>
                <a:ea typeface="ＭＳ 明朝" panose="02020609040205080304" pitchFamily="17" charset="-128"/>
              </a:rPr>
              <a:t>COCOA)</a:t>
            </a:r>
            <a:r>
              <a:rPr kumimoji="1" lang="ja-JP" altLang="en-US" sz="1050" smtClean="0">
                <a:latin typeface="ＭＳ 明朝" panose="02020609040205080304" pitchFamily="17" charset="-128"/>
                <a:ea typeface="ＭＳ 明朝" panose="02020609040205080304" pitchFamily="17" charset="-128"/>
              </a:rPr>
              <a:t>のインストールにご協力ください。</a:t>
            </a:r>
            <a:endParaRPr kumimoji="1" lang="en-US" altLang="ja-JP" sz="1050" smtClean="0">
              <a:latin typeface="ＭＳ 明朝" panose="02020609040205080304" pitchFamily="17" charset="-128"/>
              <a:ea typeface="ＭＳ 明朝" panose="02020609040205080304" pitchFamily="17" charset="-128"/>
            </a:endParaRPr>
          </a:p>
          <a:p>
            <a:pPr marL="182563" indent="-176213" rtl="0" eaLnBrk="1" latinLnBrk="0" hangingPunct="1"/>
            <a:r>
              <a:rPr kumimoji="1" lang="ja-JP" altLang="en-US" sz="1050">
                <a:solidFill>
                  <a:schemeClr val="tx1"/>
                </a:solidFill>
                <a:effectLst/>
                <a:latin typeface="ＭＳ 明朝" panose="02020609040205080304" pitchFamily="17" charset="-128"/>
                <a:ea typeface="ＭＳ 明朝" panose="02020609040205080304" pitchFamily="17" charset="-128"/>
              </a:rPr>
              <a:t>　</a:t>
            </a:r>
            <a:r>
              <a:rPr kumimoji="1" lang="ja-JP" altLang="en-US" sz="1050" smtClean="0">
                <a:solidFill>
                  <a:schemeClr val="tx1"/>
                </a:solidFill>
                <a:effectLst/>
                <a:latin typeface="ＭＳ 明朝" panose="02020609040205080304" pitchFamily="17" charset="-128"/>
                <a:ea typeface="ＭＳ 明朝" panose="02020609040205080304" pitchFamily="17" charset="-128"/>
              </a:rPr>
              <a:t>　詳細については以下</a:t>
            </a:r>
            <a:r>
              <a:rPr kumimoji="1" lang="ja-JP" altLang="en-US" sz="1050">
                <a:latin typeface="ＭＳ 明朝" panose="02020609040205080304" pitchFamily="17" charset="-128"/>
                <a:ea typeface="ＭＳ 明朝" panose="02020609040205080304" pitchFamily="17" charset="-128"/>
              </a:rPr>
              <a:t>の</a:t>
            </a:r>
            <a:r>
              <a:rPr kumimoji="1" lang="en-US" altLang="ja-JP" sz="1050" smtClean="0">
                <a:solidFill>
                  <a:schemeClr val="tx1"/>
                </a:solidFill>
                <a:effectLst/>
                <a:latin typeface="ＭＳ 明朝" panose="02020609040205080304" pitchFamily="17" charset="-128"/>
                <a:ea typeface="ＭＳ 明朝" panose="02020609040205080304" pitchFamily="17" charset="-128"/>
              </a:rPr>
              <a:t>URL</a:t>
            </a:r>
            <a:r>
              <a:rPr kumimoji="1" lang="ja-JP" altLang="en-US" sz="1050" smtClean="0">
                <a:solidFill>
                  <a:schemeClr val="tx1"/>
                </a:solidFill>
                <a:effectLst/>
                <a:latin typeface="ＭＳ 明朝" panose="02020609040205080304" pitchFamily="17" charset="-128"/>
                <a:ea typeface="ＭＳ 明朝" panose="02020609040205080304" pitchFamily="17" charset="-128"/>
              </a:rPr>
              <a:t>のサイト内容をお読みください。</a:t>
            </a:r>
            <a:endParaRPr kumimoji="1" lang="en-US" altLang="ja-JP" sz="1050" smtClean="0">
              <a:solidFill>
                <a:schemeClr val="tx1"/>
              </a:solidFill>
              <a:effectLst/>
              <a:latin typeface="ＭＳ 明朝" panose="02020609040205080304" pitchFamily="17" charset="-128"/>
              <a:ea typeface="ＭＳ 明朝" panose="02020609040205080304" pitchFamily="17" charset="-128"/>
            </a:endParaRPr>
          </a:p>
          <a:p>
            <a:pPr marL="182563" indent="-176213"/>
            <a:r>
              <a:rPr kumimoji="1" lang="ja-JP" altLang="en-US" sz="1050">
                <a:latin typeface="ＭＳ 明朝" panose="02020609040205080304" pitchFamily="17" charset="-128"/>
                <a:ea typeface="ＭＳ 明朝" panose="02020609040205080304" pitchFamily="17" charset="-128"/>
              </a:rPr>
              <a:t>　</a:t>
            </a:r>
            <a:r>
              <a:rPr kumimoji="1" lang="ja-JP" altLang="en-US" sz="1050" smtClean="0">
                <a:latin typeface="ＭＳ 明朝" panose="02020609040205080304" pitchFamily="17" charset="-128"/>
                <a:ea typeface="ＭＳ 明朝" panose="02020609040205080304" pitchFamily="17" charset="-128"/>
              </a:rPr>
              <a:t>　</a:t>
            </a:r>
            <a:r>
              <a:rPr kumimoji="1" lang="en-US" altLang="ja-JP" sz="1050" smtClean="0">
                <a:latin typeface="ＭＳ 明朝" panose="02020609040205080304" pitchFamily="17" charset="-128"/>
                <a:ea typeface="ＭＳ 明朝" panose="02020609040205080304" pitchFamily="17" charset="-128"/>
                <a:hlinkClick r:id="rId2"/>
              </a:rPr>
              <a:t>https</a:t>
            </a:r>
            <a:r>
              <a:rPr kumimoji="1" lang="en-US" altLang="ja-JP" sz="1050">
                <a:latin typeface="ＭＳ 明朝" panose="02020609040205080304" pitchFamily="17" charset="-128"/>
                <a:ea typeface="ＭＳ 明朝" panose="02020609040205080304" pitchFamily="17" charset="-128"/>
                <a:hlinkClick r:id="rId2"/>
              </a:rPr>
              <a:t>://www.mhlw.go.jp/stf/seisakunitsuite/bunya/cocoa_00138.html</a:t>
            </a:r>
            <a:r>
              <a:rPr kumimoji="1" lang="ja-JP" altLang="ja-JP" sz="1050">
                <a:solidFill>
                  <a:schemeClr val="tx1"/>
                </a:solidFill>
                <a:effectLst/>
                <a:latin typeface="ＭＳ 明朝" panose="02020609040205080304" pitchFamily="17" charset="-128"/>
                <a:ea typeface="ＭＳ 明朝" panose="02020609040205080304" pitchFamily="17" charset="-128"/>
              </a:rPr>
              <a:t>　</a:t>
            </a:r>
            <a:endParaRPr kumimoji="1" lang="en-US" altLang="ja-JP" sz="1050" smtClean="0">
              <a:solidFill>
                <a:schemeClr val="tx1"/>
              </a:solidFill>
              <a:effectLst/>
              <a:latin typeface="ＭＳ 明朝" panose="02020609040205080304" pitchFamily="17" charset="-128"/>
              <a:ea typeface="ＭＳ 明朝" panose="02020609040205080304" pitchFamily="17" charset="-128"/>
            </a:endParaRPr>
          </a:p>
          <a:p>
            <a:pPr marL="182563" indent="-176213"/>
            <a:r>
              <a:rPr kumimoji="1" lang="en-US" altLang="ja-JP" sz="1050" smtClean="0">
                <a:latin typeface="ＭＳ 明朝" panose="02020609040205080304" pitchFamily="17" charset="-128"/>
                <a:ea typeface="ＭＳ 明朝" panose="02020609040205080304" pitchFamily="17" charset="-128"/>
              </a:rPr>
              <a:t>10</a:t>
            </a:r>
            <a:r>
              <a:rPr kumimoji="1" lang="ja-JP" altLang="en-US" sz="1050" smtClean="0">
                <a:latin typeface="ＭＳ 明朝" panose="02020609040205080304" pitchFamily="17" charset="-128"/>
                <a:ea typeface="ＭＳ 明朝" panose="02020609040205080304" pitchFamily="17" charset="-128"/>
              </a:rPr>
              <a:t>　施設内での飲食は禁止です（水分補給のための飲食を除く）。ただし，飲食を行う必要がある場合につきましては，施設管理者へご相談ください。</a:t>
            </a:r>
            <a:r>
              <a:rPr kumimoji="1" lang="ja-JP" altLang="ja-JP" sz="1050">
                <a:effectLst/>
                <a:latin typeface="ＭＳ 明朝" panose="02020609040205080304" pitchFamily="17" charset="-128"/>
                <a:ea typeface="ＭＳ 明朝" panose="02020609040205080304" pitchFamily="17" charset="-128"/>
              </a:rPr>
              <a:t>　　</a:t>
            </a:r>
            <a:endParaRPr kumimoji="1" lang="en-US" altLang="ja-JP" sz="1050" smtClean="0">
              <a:effectLst/>
              <a:latin typeface="ＭＳ 明朝" panose="02020609040205080304" pitchFamily="17" charset="-128"/>
              <a:ea typeface="ＭＳ 明朝" panose="02020609040205080304" pitchFamily="17" charset="-128"/>
            </a:endParaRPr>
          </a:p>
          <a:p>
            <a:pPr marL="182563" indent="-176213"/>
            <a:r>
              <a:rPr kumimoji="1" lang="en-US" altLang="ja-JP" sz="1050" smtClean="0">
                <a:latin typeface="ＭＳ 明朝" panose="02020609040205080304" pitchFamily="17" charset="-128"/>
                <a:ea typeface="ＭＳ 明朝" panose="02020609040205080304" pitchFamily="17" charset="-128"/>
              </a:rPr>
              <a:t>11</a:t>
            </a:r>
            <a:r>
              <a:rPr kumimoji="1" lang="ja-JP" altLang="en-US" sz="1050" smtClean="0">
                <a:latin typeface="ＭＳ 明朝" panose="02020609040205080304" pitchFamily="17" charset="-128"/>
                <a:ea typeface="ＭＳ 明朝" panose="02020609040205080304" pitchFamily="17" charset="-128"/>
              </a:rPr>
              <a:t>　新型</a:t>
            </a:r>
            <a:r>
              <a:rPr kumimoji="1" lang="ja-JP" altLang="en-US" sz="1050">
                <a:latin typeface="ＭＳ 明朝" panose="02020609040205080304" pitchFamily="17" charset="-128"/>
                <a:ea typeface="ＭＳ 明朝" panose="02020609040205080304" pitchFamily="17" charset="-128"/>
              </a:rPr>
              <a:t>コロナウイルスまん延防止等重点</a:t>
            </a:r>
            <a:r>
              <a:rPr kumimoji="1" lang="ja-JP" altLang="en-US" sz="1050" smtClean="0">
                <a:latin typeface="ＭＳ 明朝" panose="02020609040205080304" pitchFamily="17" charset="-128"/>
                <a:ea typeface="ＭＳ 明朝" panose="02020609040205080304" pitchFamily="17" charset="-128"/>
              </a:rPr>
              <a:t>措置の延長を受け，５月</a:t>
            </a:r>
            <a:r>
              <a:rPr kumimoji="1" lang="ja-JP" altLang="en-US" sz="1050">
                <a:latin typeface="ＭＳ 明朝" panose="02020609040205080304" pitchFamily="17" charset="-128"/>
                <a:ea typeface="ＭＳ 明朝" panose="02020609040205080304" pitchFamily="17" charset="-128"/>
              </a:rPr>
              <a:t>３</a:t>
            </a:r>
            <a:r>
              <a:rPr kumimoji="1" lang="ja-JP" altLang="en-US" sz="1050" smtClean="0">
                <a:latin typeface="ＭＳ 明朝" panose="02020609040205080304" pitchFamily="17" charset="-128"/>
                <a:ea typeface="ＭＳ 明朝" panose="02020609040205080304" pitchFamily="17" charset="-128"/>
              </a:rPr>
              <a:t>１日まで，</a:t>
            </a:r>
            <a:r>
              <a:rPr kumimoji="1" lang="ja-JP" altLang="en-US" sz="1050">
                <a:latin typeface="ＭＳ 明朝" panose="02020609040205080304" pitchFamily="17" charset="-128"/>
                <a:ea typeface="ＭＳ 明朝" panose="02020609040205080304" pitchFamily="17" charset="-128"/>
              </a:rPr>
              <a:t>午後７時で施設を閉場します。なお，今後の社会情勢によっては，期間を変更する場合があります</a:t>
            </a:r>
            <a:r>
              <a:rPr kumimoji="1" lang="ja-JP" altLang="en-US" sz="1050" smtClean="0">
                <a:latin typeface="ＭＳ 明朝" panose="02020609040205080304" pitchFamily="17" charset="-128"/>
                <a:ea typeface="ＭＳ 明朝" panose="02020609040205080304" pitchFamily="17" charset="-128"/>
              </a:rPr>
              <a:t>。</a:t>
            </a:r>
            <a:r>
              <a:rPr kumimoji="1" lang="ja-JP" altLang="ja-JP" sz="1050">
                <a:effectLst/>
                <a:latin typeface="ＭＳ 明朝" panose="02020609040205080304" pitchFamily="17" charset="-128"/>
                <a:ea typeface="ＭＳ 明朝" panose="02020609040205080304" pitchFamily="17" charset="-128"/>
              </a:rPr>
              <a:t>　　　</a:t>
            </a:r>
            <a:r>
              <a:rPr kumimoji="1" lang="ja-JP" altLang="ja-JP" sz="1050">
                <a:solidFill>
                  <a:srgbClr val="FF0000"/>
                </a:solidFill>
                <a:effectLst/>
                <a:latin typeface="ＭＳ 明朝" panose="02020609040205080304" pitchFamily="17" charset="-128"/>
                <a:ea typeface="ＭＳ 明朝" panose="02020609040205080304" pitchFamily="17" charset="-128"/>
              </a:rPr>
              <a:t>　　</a:t>
            </a:r>
            <a:r>
              <a:rPr kumimoji="1" lang="ja-JP" altLang="ja-JP" sz="1050" smtClean="0">
                <a:solidFill>
                  <a:srgbClr val="FF0000"/>
                </a:solidFill>
                <a:effectLst/>
                <a:latin typeface="ＭＳ 明朝" panose="02020609040205080304" pitchFamily="17" charset="-128"/>
                <a:ea typeface="ＭＳ 明朝" panose="02020609040205080304" pitchFamily="17" charset="-128"/>
              </a:rPr>
              <a:t>　　</a:t>
            </a:r>
            <a:r>
              <a:rPr kumimoji="1" lang="ja-JP" altLang="ja-JP" smtClean="0">
                <a:solidFill>
                  <a:srgbClr val="FF0000"/>
                </a:solidFill>
                <a:effectLst/>
                <a:latin typeface="ＭＳ 明朝" panose="02020609040205080304" pitchFamily="17" charset="-128"/>
                <a:ea typeface="ＭＳ 明朝" panose="02020609040205080304" pitchFamily="17" charset="-128"/>
              </a:rPr>
              <a:t>　　</a:t>
            </a:r>
            <a:r>
              <a:rPr kumimoji="1" lang="ja-JP" altLang="ja-JP" smtClean="0">
                <a:solidFill>
                  <a:schemeClr val="tx1"/>
                </a:solidFill>
                <a:effectLst/>
                <a:latin typeface="ＭＳ 明朝" panose="02020609040205080304" pitchFamily="17" charset="-128"/>
                <a:ea typeface="ＭＳ 明朝" panose="02020609040205080304" pitchFamily="17" charset="-128"/>
              </a:rPr>
              <a:t>　　</a:t>
            </a:r>
            <a:endParaRPr kumimoji="1" lang="en-US" altLang="ja-JP" smtClean="0">
              <a:solidFill>
                <a:schemeClr val="tx1"/>
              </a:solidFill>
              <a:effectLst/>
              <a:latin typeface="ＭＳ 明朝" panose="02020609040205080304" pitchFamily="17" charset="-128"/>
              <a:ea typeface="ＭＳ 明朝" panose="02020609040205080304" pitchFamily="17" charset="-128"/>
            </a:endParaRPr>
          </a:p>
          <a:p>
            <a:pPr marL="182563" indent="-176213"/>
            <a:r>
              <a:rPr kumimoji="1" lang="ja-JP" altLang="en-US" smtClean="0">
                <a:latin typeface="ＭＳ 明朝" panose="02020609040205080304" pitchFamily="17" charset="-128"/>
                <a:ea typeface="ＭＳ 明朝" panose="02020609040205080304" pitchFamily="17" charset="-128"/>
              </a:rPr>
              <a:t>　　（</a:t>
            </a:r>
            <a:r>
              <a:rPr kumimoji="1" lang="ja-JP" altLang="en-US">
                <a:latin typeface="ＭＳ 明朝" panose="02020609040205080304" pitchFamily="17" charset="-128"/>
                <a:ea typeface="ＭＳ 明朝" panose="02020609040205080304" pitchFamily="17" charset="-128"/>
              </a:rPr>
              <a:t>対象施設）富勢運動場，大津ヶ丘中央公園運動場，塚崎運動場</a:t>
            </a:r>
            <a:r>
              <a:rPr kumimoji="1" lang="ja-JP" altLang="ja-JP" smtClean="0">
                <a:solidFill>
                  <a:schemeClr val="tx1"/>
                </a:solidFill>
                <a:effectLst/>
                <a:latin typeface="ＭＳ 明朝" panose="02020609040205080304" pitchFamily="17" charset="-128"/>
                <a:ea typeface="ＭＳ 明朝" panose="02020609040205080304" pitchFamily="17" charset="-128"/>
              </a:rPr>
              <a:t>　　　　　　　　　　　　　　　　　　　　　　　　</a:t>
            </a:r>
            <a:endParaRPr lang="en-US" altLang="ja-JP" smtClean="0">
              <a:latin typeface="ＭＳ 明朝" panose="02020609040205080304" pitchFamily="17" charset="-128"/>
              <a:ea typeface="ＭＳ 明朝" panose="02020609040205080304" pitchFamily="17" charset="-128"/>
            </a:endParaRPr>
          </a:p>
          <a:p>
            <a:pPr marL="182563" indent="-176213"/>
            <a:r>
              <a:rPr kumimoji="1" lang="en-US" altLang="ja-JP" sz="1050" smtClean="0">
                <a:latin typeface="ＭＳ 明朝" panose="02020609040205080304" pitchFamily="17" charset="-128"/>
                <a:ea typeface="ＭＳ 明朝" panose="02020609040205080304" pitchFamily="17" charset="-128"/>
              </a:rPr>
              <a:t>12 </a:t>
            </a:r>
            <a:r>
              <a:rPr kumimoji="1" lang="ja-JP" altLang="en-US" sz="1050" smtClean="0">
                <a:latin typeface="ＭＳ 明朝" panose="02020609040205080304" pitchFamily="17" charset="-128"/>
                <a:ea typeface="ＭＳ 明朝" panose="02020609040205080304" pitchFamily="17" charset="-128"/>
              </a:rPr>
              <a:t>その他</a:t>
            </a:r>
            <a:r>
              <a:rPr kumimoji="1" lang="ja-JP" altLang="en-US" sz="1050">
                <a:latin typeface="ＭＳ 明朝" panose="02020609040205080304" pitchFamily="17" charset="-128"/>
                <a:ea typeface="ＭＳ 明朝" panose="02020609040205080304" pitchFamily="17" charset="-128"/>
              </a:rPr>
              <a:t>３</a:t>
            </a:r>
            <a:r>
              <a:rPr kumimoji="1" lang="ja-JP" altLang="en-US" sz="1050" smtClean="0">
                <a:latin typeface="ＭＳ 明朝" panose="02020609040205080304" pitchFamily="17" charset="-128"/>
                <a:ea typeface="ＭＳ 明朝" panose="02020609040205080304" pitchFamily="17" charset="-128"/>
              </a:rPr>
              <a:t>密</a:t>
            </a:r>
            <a:r>
              <a:rPr kumimoji="1" lang="ja-JP" altLang="en-US" sz="1050">
                <a:latin typeface="ＭＳ 明朝" panose="02020609040205080304" pitchFamily="17" charset="-128"/>
                <a:ea typeface="ＭＳ 明朝" panose="02020609040205080304" pitchFamily="17" charset="-128"/>
              </a:rPr>
              <a:t>の回避を徹底し，職員から指示があった場合にはその指示に従ってください</a:t>
            </a:r>
            <a:r>
              <a:rPr kumimoji="1" lang="ja-JP" altLang="en-US" smtClean="0">
                <a:latin typeface="ＭＳ 明朝" panose="02020609040205080304" pitchFamily="17" charset="-128"/>
                <a:ea typeface="ＭＳ 明朝" panose="02020609040205080304" pitchFamily="17" charset="-128"/>
              </a:rPr>
              <a:t>。</a:t>
            </a:r>
            <a:r>
              <a:rPr kumimoji="1" lang="ja-JP" altLang="en-US" sz="1200" smtClean="0">
                <a:latin typeface="ＭＳ 明朝" panose="02020609040205080304" pitchFamily="17" charset="-128"/>
                <a:ea typeface="ＭＳ 明朝" panose="02020609040205080304" pitchFamily="17" charset="-128"/>
              </a:rPr>
              <a:t> </a:t>
            </a:r>
            <a:r>
              <a:rPr kumimoji="1" lang="ja-JP" altLang="ja-JP" sz="1100">
                <a:solidFill>
                  <a:schemeClr val="tx1"/>
                </a:solidFill>
                <a:effectLst/>
                <a:latin typeface="ＭＳ 明朝" panose="02020609040205080304" pitchFamily="17" charset="-128"/>
                <a:ea typeface="ＭＳ 明朝" panose="02020609040205080304" pitchFamily="17" charset="-128"/>
                <a:cs typeface="+mn-cs"/>
              </a:rPr>
              <a:t>　</a:t>
            </a:r>
            <a:endParaRPr lang="ja-JP" altLang="ja-JP">
              <a:effectLst/>
              <a:latin typeface="ＭＳ 明朝" panose="02020609040205080304" pitchFamily="17" charset="-128"/>
              <a:ea typeface="ＭＳ 明朝" panose="02020609040205080304" pitchFamily="17" charset="-128"/>
            </a:endParaRPr>
          </a:p>
        </p:txBody>
      </p:sp>
      <p:sp>
        <p:nvSpPr>
          <p:cNvPr id="5" name="テキスト ボックス 4"/>
          <p:cNvSpPr txBox="1"/>
          <p:nvPr/>
        </p:nvSpPr>
        <p:spPr>
          <a:xfrm>
            <a:off x="373485" y="95251"/>
            <a:ext cx="6099313" cy="369332"/>
          </a:xfrm>
          <a:prstGeom prst="rect">
            <a:avLst/>
          </a:prstGeom>
          <a:noFill/>
        </p:spPr>
        <p:txBody>
          <a:bodyPr wrap="square" rtlCol="0">
            <a:spAutoFit/>
          </a:bodyPr>
          <a:lstStyle/>
          <a:p>
            <a:r>
              <a:rPr kumimoji="1" lang="ja-JP" altLang="en-US" b="1" smtClean="0">
                <a:solidFill>
                  <a:schemeClr val="bg1"/>
                </a:solidFill>
              </a:rPr>
              <a:t>柏市スポーツ施設コロナウイルス感染防止対策について</a:t>
            </a:r>
            <a:endParaRPr kumimoji="1" lang="ja-JP" altLang="en-US" b="1">
              <a:solidFill>
                <a:schemeClr val="bg1"/>
              </a:solidFill>
            </a:endParaRPr>
          </a:p>
        </p:txBody>
      </p:sp>
      <p:sp>
        <p:nvSpPr>
          <p:cNvPr id="11" name="テキスト ボックス 7">
            <a:extLst>
              <a:ext uri="{FF2B5EF4-FFF2-40B4-BE49-F238E27FC236}">
                <a16:creationId xmlns:a16="http://schemas.microsoft.com/office/drawing/2014/main" id="{7604E3E7-9ACA-4CB8-A674-3C74431D7F9F}"/>
              </a:ext>
            </a:extLst>
          </p:cNvPr>
          <p:cNvSpPr txBox="1"/>
          <p:nvPr/>
        </p:nvSpPr>
        <p:spPr>
          <a:xfrm>
            <a:off x="187933" y="9401175"/>
            <a:ext cx="6468916" cy="376108"/>
          </a:xfrm>
          <a:prstGeom prst="rect">
            <a:avLst/>
          </a:prstGeom>
          <a:solidFill>
            <a:schemeClr val="bg1"/>
          </a:solid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eaLnBrk="1" latinLnBrk="0" hangingPunct="1"/>
            <a:r>
              <a:rPr kumimoji="1" lang="ja-JP" altLang="en-US" sz="1000" b="1" smtClean="0">
                <a:latin typeface="ＭＳ 明朝" panose="02020609040205080304" pitchFamily="17" charset="-128"/>
                <a:ea typeface="ＭＳ 明朝" panose="02020609040205080304" pitchFamily="17" charset="-128"/>
              </a:rPr>
              <a:t>　</a:t>
            </a:r>
            <a:r>
              <a:rPr kumimoji="1" lang="ja-JP" altLang="en-US" b="1" smtClean="0">
                <a:latin typeface="ＭＳ 明朝" panose="02020609040205080304" pitchFamily="17" charset="-128"/>
                <a:ea typeface="ＭＳ 明朝" panose="02020609040205080304" pitchFamily="17" charset="-128"/>
              </a:rPr>
              <a:t>柏市スポーツ施設指定管理者　協栄・アシックスグループ</a:t>
            </a:r>
            <a:endParaRPr kumimoji="1" lang="en-US" altLang="ja-JP" b="1" smtClean="0">
              <a:latin typeface="ＭＳ 明朝" panose="02020609040205080304" pitchFamily="17" charset="-128"/>
              <a:ea typeface="ＭＳ 明朝" panose="02020609040205080304" pitchFamily="17" charset="-128"/>
            </a:endParaRPr>
          </a:p>
          <a:p>
            <a:pPr rtl="0" eaLnBrk="1" latinLnBrk="0" hangingPunct="1"/>
            <a:r>
              <a:rPr kumimoji="1" lang="ja-JP" altLang="en-US" b="1" smtClean="0">
                <a:latin typeface="ＭＳ 明朝" panose="02020609040205080304" pitchFamily="17" charset="-128"/>
                <a:ea typeface="ＭＳ 明朝" panose="02020609040205080304" pitchFamily="17" charset="-128"/>
              </a:rPr>
              <a:t>　柏市地域づくり推進部スポーツ課</a:t>
            </a:r>
            <a:endParaRPr lang="ja-JP" altLang="ja-JP" b="1">
              <a:effectLst/>
              <a:latin typeface="ＭＳ 明朝" panose="02020609040205080304" pitchFamily="17" charset="-128"/>
              <a:ea typeface="ＭＳ 明朝" panose="02020609040205080304" pitchFamily="17" charset="-128"/>
            </a:endParaRPr>
          </a:p>
        </p:txBody>
      </p:sp>
      <p:sp>
        <p:nvSpPr>
          <p:cNvPr id="7" name="テキスト ボックス 6">
            <a:extLst>
              <a:ext uri="{FF2B5EF4-FFF2-40B4-BE49-F238E27FC236}">
                <a16:creationId xmlns:a16="http://schemas.microsoft.com/office/drawing/2014/main" id="{7604E3E7-9ACA-4CB8-A674-3C74431D7F9F}"/>
              </a:ext>
            </a:extLst>
          </p:cNvPr>
          <p:cNvSpPr txBox="1"/>
          <p:nvPr/>
        </p:nvSpPr>
        <p:spPr>
          <a:xfrm>
            <a:off x="194539" y="4964842"/>
            <a:ext cx="6468917" cy="1411526"/>
          </a:xfrm>
          <a:prstGeom prst="rect">
            <a:avLst/>
          </a:prstGeom>
          <a:solidFill>
            <a:schemeClr val="bg1"/>
          </a:solid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eaLnBrk="1" latinLnBrk="0" hangingPunct="1"/>
            <a:r>
              <a:rPr kumimoji="1" lang="ja-JP" altLang="en-US" sz="1050" b="1" u="sng" smtClean="0">
                <a:latin typeface="ＭＳ ゴシック" panose="020B0609070205080204" pitchFamily="49" charset="-128"/>
                <a:ea typeface="ＭＳ ゴシック" panose="020B0609070205080204" pitchFamily="49" charset="-128"/>
              </a:rPr>
              <a:t>施設</a:t>
            </a:r>
            <a:r>
              <a:rPr kumimoji="1" lang="ja-JP" altLang="en-US" sz="1050" b="1" u="sng">
                <a:latin typeface="ＭＳ ゴシック" panose="020B0609070205080204" pitchFamily="49" charset="-128"/>
                <a:ea typeface="ＭＳ ゴシック" panose="020B0609070205080204" pitchFamily="49" charset="-128"/>
              </a:rPr>
              <a:t>管理者</a:t>
            </a:r>
            <a:r>
              <a:rPr kumimoji="1" lang="ja-JP" altLang="en-US" sz="1050" b="1" u="sng" smtClean="0">
                <a:latin typeface="ＭＳ ゴシック" panose="020B0609070205080204" pitchFamily="49" charset="-128"/>
                <a:ea typeface="ＭＳ ゴシック" panose="020B0609070205080204" pitchFamily="49" charset="-128"/>
              </a:rPr>
              <a:t>が行う事項</a:t>
            </a:r>
            <a:endParaRPr kumimoji="1" lang="en-US" altLang="ja-JP" sz="1050" smtClean="0">
              <a:solidFill>
                <a:schemeClr val="tx1"/>
              </a:solidFill>
              <a:effectLst/>
              <a:latin typeface="ＭＳ 明朝" panose="02020609040205080304" pitchFamily="17" charset="-128"/>
              <a:ea typeface="ＭＳ 明朝" panose="02020609040205080304" pitchFamily="17" charset="-128"/>
            </a:endParaRPr>
          </a:p>
          <a:p>
            <a:r>
              <a:rPr kumimoji="1" lang="ja-JP" altLang="en-US" sz="1050" smtClean="0">
                <a:latin typeface="ＭＳ 明朝" panose="02020609040205080304" pitchFamily="17" charset="-128"/>
                <a:ea typeface="ＭＳ 明朝" panose="02020609040205080304" pitchFamily="17" charset="-128"/>
              </a:rPr>
              <a:t>１　職員にマスク着用や体調管理を徹底いたします。</a:t>
            </a:r>
            <a:endParaRPr kumimoji="1" lang="en-US" altLang="ja-JP" sz="1050" smtClean="0">
              <a:latin typeface="ＭＳ 明朝" panose="02020609040205080304" pitchFamily="17" charset="-128"/>
              <a:ea typeface="ＭＳ 明朝" panose="02020609040205080304" pitchFamily="17" charset="-128"/>
            </a:endParaRPr>
          </a:p>
          <a:p>
            <a:r>
              <a:rPr kumimoji="1" lang="ja-JP" altLang="en-US" sz="1050" smtClean="0">
                <a:latin typeface="ＭＳ 明朝" panose="02020609040205080304" pitchFamily="17" charset="-128"/>
                <a:ea typeface="ＭＳ 明朝" panose="02020609040205080304" pitchFamily="17" charset="-128"/>
              </a:rPr>
              <a:t>２</a:t>
            </a:r>
            <a:r>
              <a:rPr kumimoji="1" lang="ja-JP" altLang="en-US" sz="1050">
                <a:latin typeface="ＭＳ 明朝" panose="02020609040205080304" pitchFamily="17" charset="-128"/>
                <a:ea typeface="ＭＳ 明朝" panose="02020609040205080304" pitchFamily="17" charset="-128"/>
              </a:rPr>
              <a:t>　</a:t>
            </a:r>
            <a:r>
              <a:rPr kumimoji="1" lang="ja-JP" altLang="en-US" sz="1050" smtClean="0">
                <a:latin typeface="ＭＳ 明朝" panose="02020609040205080304" pitchFamily="17" charset="-128"/>
                <a:ea typeface="ＭＳ 明朝" panose="02020609040205080304" pitchFamily="17" charset="-128"/>
              </a:rPr>
              <a:t>受付窓口</a:t>
            </a:r>
            <a:r>
              <a:rPr kumimoji="1" lang="ja-JP" altLang="en-US" sz="1050">
                <a:latin typeface="ＭＳ 明朝" panose="02020609040205080304" pitchFamily="17" charset="-128"/>
                <a:ea typeface="ＭＳ 明朝" panose="02020609040205080304" pitchFamily="17" charset="-128"/>
              </a:rPr>
              <a:t>で</a:t>
            </a:r>
            <a:r>
              <a:rPr kumimoji="1" lang="ja-JP" altLang="en-US" sz="1050" smtClean="0">
                <a:latin typeface="ＭＳ 明朝" panose="02020609040205080304" pitchFamily="17" charset="-128"/>
                <a:ea typeface="ＭＳ 明朝" panose="02020609040205080304" pitchFamily="17" charset="-128"/>
              </a:rPr>
              <a:t>は，飛散</a:t>
            </a:r>
            <a:r>
              <a:rPr kumimoji="1" lang="ja-JP" altLang="en-US" sz="1050">
                <a:latin typeface="ＭＳ 明朝" panose="02020609040205080304" pitchFamily="17" charset="-128"/>
                <a:ea typeface="ＭＳ 明朝" panose="02020609040205080304" pitchFamily="17" charset="-128"/>
              </a:rPr>
              <a:t>防止シールド</a:t>
            </a:r>
            <a:r>
              <a:rPr kumimoji="1" lang="ja-JP" altLang="en-US" sz="1050" smtClean="0">
                <a:latin typeface="ＭＳ 明朝" panose="02020609040205080304" pitchFamily="17" charset="-128"/>
                <a:ea typeface="ＭＳ 明朝" panose="02020609040205080304" pitchFamily="17" charset="-128"/>
              </a:rPr>
              <a:t>越しに応対し，また現金</a:t>
            </a:r>
            <a:r>
              <a:rPr kumimoji="1" lang="ja-JP" altLang="en-US" sz="1050">
                <a:latin typeface="ＭＳ 明朝" panose="02020609040205080304" pitchFamily="17" charset="-128"/>
                <a:ea typeface="ＭＳ 明朝" panose="02020609040205080304" pitchFamily="17" charset="-128"/>
              </a:rPr>
              <a:t>の</a:t>
            </a:r>
            <a:r>
              <a:rPr kumimoji="1" lang="ja-JP" altLang="en-US" sz="1050" smtClean="0">
                <a:latin typeface="ＭＳ 明朝" panose="02020609040205080304" pitchFamily="17" charset="-128"/>
                <a:ea typeface="ＭＳ 明朝" panose="02020609040205080304" pitchFamily="17" charset="-128"/>
              </a:rPr>
              <a:t>受渡しではキャッシュト</a:t>
            </a:r>
            <a:endParaRPr kumimoji="1" lang="en-US" altLang="ja-JP" sz="1050" smtClean="0">
              <a:latin typeface="ＭＳ 明朝" panose="02020609040205080304" pitchFamily="17" charset="-128"/>
              <a:ea typeface="ＭＳ 明朝" panose="02020609040205080304" pitchFamily="17" charset="-128"/>
            </a:endParaRPr>
          </a:p>
          <a:p>
            <a:r>
              <a:rPr kumimoji="1" lang="ja-JP" altLang="en-US" sz="1050" smtClean="0">
                <a:latin typeface="ＭＳ 明朝" panose="02020609040205080304" pitchFamily="17" charset="-128"/>
                <a:ea typeface="ＭＳ 明朝" panose="02020609040205080304" pitchFamily="17" charset="-128"/>
              </a:rPr>
              <a:t>　レー越しとさせていただきます。</a:t>
            </a:r>
            <a:endParaRPr kumimoji="1" lang="en-US" altLang="ja-JP" sz="1050" smtClean="0">
              <a:latin typeface="ＭＳ 明朝" panose="02020609040205080304" pitchFamily="17" charset="-128"/>
              <a:ea typeface="ＭＳ 明朝" panose="02020609040205080304" pitchFamily="17" charset="-128"/>
            </a:endParaRPr>
          </a:p>
          <a:p>
            <a:r>
              <a:rPr kumimoji="1" lang="ja-JP" altLang="en-US" sz="1050" smtClean="0">
                <a:latin typeface="ＭＳ 明朝" panose="02020609040205080304" pitchFamily="17" charset="-128"/>
                <a:ea typeface="ＭＳ 明朝" panose="02020609040205080304" pitchFamily="17" charset="-128"/>
              </a:rPr>
              <a:t>３　施設出</a:t>
            </a:r>
            <a:r>
              <a:rPr kumimoji="1" lang="ja-JP" altLang="ja-JP" sz="1050" smtClean="0">
                <a:latin typeface="ＭＳ 明朝" panose="02020609040205080304" pitchFamily="17" charset="-128"/>
                <a:ea typeface="ＭＳ 明朝" panose="02020609040205080304" pitchFamily="17" charset="-128"/>
              </a:rPr>
              <a:t>入口</a:t>
            </a:r>
            <a:r>
              <a:rPr kumimoji="1" lang="ja-JP" altLang="en-US" sz="1050" smtClean="0">
                <a:latin typeface="ＭＳ 明朝" panose="02020609040205080304" pitchFamily="17" charset="-128"/>
                <a:ea typeface="ＭＳ 明朝" panose="02020609040205080304" pitchFamily="17" charset="-128"/>
              </a:rPr>
              <a:t>，又は付近の</a:t>
            </a:r>
            <a:r>
              <a:rPr kumimoji="1" lang="ja-JP" altLang="ja-JP" sz="1050" smtClean="0">
                <a:latin typeface="ＭＳ 明朝" panose="02020609040205080304" pitchFamily="17" charset="-128"/>
                <a:ea typeface="ＭＳ 明朝" panose="02020609040205080304" pitchFamily="17" charset="-128"/>
              </a:rPr>
              <a:t>手洗い場に</a:t>
            </a:r>
            <a:r>
              <a:rPr kumimoji="1" lang="ja-JP" altLang="en-US" sz="1050" smtClean="0">
                <a:latin typeface="ＭＳ 明朝" panose="02020609040205080304" pitchFamily="17" charset="-128"/>
                <a:ea typeface="ＭＳ 明朝" panose="02020609040205080304" pitchFamily="17" charset="-128"/>
              </a:rPr>
              <a:t>消毒液か</a:t>
            </a:r>
            <a:r>
              <a:rPr kumimoji="1" lang="ja-JP" altLang="ja-JP" sz="1050" smtClean="0">
                <a:latin typeface="ＭＳ 明朝" panose="02020609040205080304" pitchFamily="17" charset="-128"/>
                <a:ea typeface="ＭＳ 明朝" panose="02020609040205080304" pitchFamily="17" charset="-128"/>
              </a:rPr>
              <a:t>薬用</a:t>
            </a:r>
            <a:r>
              <a:rPr kumimoji="1" lang="ja-JP" altLang="ja-JP" sz="1050">
                <a:latin typeface="ＭＳ 明朝" panose="02020609040205080304" pitchFamily="17" charset="-128"/>
                <a:ea typeface="ＭＳ 明朝" panose="02020609040205080304" pitchFamily="17" charset="-128"/>
              </a:rPr>
              <a:t>石鹸を設置</a:t>
            </a:r>
            <a:r>
              <a:rPr kumimoji="1" lang="ja-JP" altLang="en-US" sz="1050">
                <a:latin typeface="ＭＳ 明朝" panose="02020609040205080304" pitchFamily="17" charset="-128"/>
                <a:ea typeface="ＭＳ 明朝" panose="02020609040205080304" pitchFamily="17" charset="-128"/>
              </a:rPr>
              <a:t>します</a:t>
            </a:r>
            <a:r>
              <a:rPr kumimoji="1" lang="ja-JP" altLang="ja-JP" sz="1050">
                <a:latin typeface="ＭＳ 明朝" panose="02020609040205080304" pitchFamily="17" charset="-128"/>
                <a:ea typeface="ＭＳ 明朝" panose="02020609040205080304" pitchFamily="17" charset="-128"/>
              </a:rPr>
              <a:t>。 </a:t>
            </a:r>
            <a:r>
              <a:rPr kumimoji="1" lang="ja-JP" altLang="en-US" sz="1050">
                <a:latin typeface="ＭＳ 明朝" panose="02020609040205080304" pitchFamily="17" charset="-128"/>
                <a:ea typeface="ＭＳ 明朝" panose="02020609040205080304" pitchFamily="17" charset="-128"/>
              </a:rPr>
              <a:t>　　　　　　　　　　　　　　　　　　　　　　　　　　　　　　　　　　　　　　　</a:t>
            </a:r>
          </a:p>
          <a:p>
            <a:r>
              <a:rPr kumimoji="1" lang="ja-JP" altLang="en-US" sz="1050">
                <a:latin typeface="ＭＳ 明朝" panose="02020609040205080304" pitchFamily="17" charset="-128"/>
                <a:ea typeface="ＭＳ 明朝" panose="02020609040205080304" pitchFamily="17" charset="-128"/>
              </a:rPr>
              <a:t>４</a:t>
            </a:r>
            <a:r>
              <a:rPr kumimoji="1" lang="ja-JP" altLang="en-US" sz="1050" smtClean="0">
                <a:latin typeface="ＭＳ 明朝" panose="02020609040205080304" pitchFamily="17" charset="-128"/>
                <a:ea typeface="ＭＳ 明朝" panose="02020609040205080304" pitchFamily="17" charset="-128"/>
              </a:rPr>
              <a:t>　共用部分には，定期的にアルコール等による消毒を行います。</a:t>
            </a:r>
            <a:endParaRPr kumimoji="1" lang="en-US" altLang="ja-JP" sz="1050" smtClean="0">
              <a:latin typeface="ＭＳ 明朝" panose="02020609040205080304" pitchFamily="17" charset="-128"/>
              <a:ea typeface="ＭＳ 明朝" panose="02020609040205080304" pitchFamily="17" charset="-128"/>
            </a:endParaRPr>
          </a:p>
          <a:p>
            <a:r>
              <a:rPr kumimoji="1" lang="ja-JP" altLang="en-US" sz="1050" smtClean="0">
                <a:latin typeface="ＭＳ 明朝" panose="02020609040205080304" pitchFamily="17" charset="-128"/>
                <a:ea typeface="ＭＳ 明朝" panose="02020609040205080304" pitchFamily="17" charset="-128"/>
              </a:rPr>
              <a:t>５</a:t>
            </a:r>
            <a:r>
              <a:rPr kumimoji="1" lang="ja-JP" altLang="en-US" sz="1050">
                <a:latin typeface="ＭＳ 明朝" panose="02020609040205080304" pitchFamily="17" charset="-128"/>
                <a:ea typeface="ＭＳ 明朝" panose="02020609040205080304" pitchFamily="17" charset="-128"/>
              </a:rPr>
              <a:t>　日常の巡回を強化します</a:t>
            </a:r>
            <a:r>
              <a:rPr kumimoji="1" lang="ja-JP" altLang="en-US" sz="1050" smtClean="0">
                <a:latin typeface="ＭＳ 明朝" panose="02020609040205080304" pitchFamily="17" charset="-128"/>
                <a:ea typeface="ＭＳ 明朝" panose="02020609040205080304" pitchFamily="17" charset="-128"/>
              </a:rPr>
              <a:t>。</a:t>
            </a:r>
          </a:p>
          <a:p>
            <a:r>
              <a:rPr kumimoji="1" lang="ja-JP" altLang="en-US" sz="1050" smtClean="0">
                <a:latin typeface="ＭＳ 明朝" panose="02020609040205080304" pitchFamily="17" charset="-128"/>
                <a:ea typeface="ＭＳ 明朝" panose="02020609040205080304" pitchFamily="17" charset="-128"/>
              </a:rPr>
              <a:t>６　感染者</a:t>
            </a:r>
            <a:r>
              <a:rPr kumimoji="1" lang="ja-JP" altLang="en-US" sz="1050">
                <a:latin typeface="ＭＳ 明朝" panose="02020609040205080304" pitchFamily="17" charset="-128"/>
                <a:ea typeface="ＭＳ 明朝" panose="02020609040205080304" pitchFamily="17" charset="-128"/>
              </a:rPr>
              <a:t>が施設より発生した際、感染の恐れがあるお客</a:t>
            </a:r>
            <a:r>
              <a:rPr kumimoji="1" lang="ja-JP" altLang="en-US" sz="1050" smtClean="0">
                <a:latin typeface="ＭＳ 明朝" panose="02020609040205080304" pitchFamily="17" charset="-128"/>
                <a:ea typeface="ＭＳ 明朝" panose="02020609040205080304" pitchFamily="17" charset="-128"/>
              </a:rPr>
              <a:t>様や代表者様への連絡</a:t>
            </a:r>
            <a:r>
              <a:rPr kumimoji="1" lang="ja-JP" altLang="en-US" sz="1050">
                <a:latin typeface="ＭＳ 明朝" panose="02020609040205080304" pitchFamily="17" charset="-128"/>
                <a:ea typeface="ＭＳ 明朝" panose="02020609040205080304" pitchFamily="17" charset="-128"/>
              </a:rPr>
              <a:t>を行います</a:t>
            </a:r>
            <a:r>
              <a:rPr kumimoji="1" lang="ja-JP" altLang="en-US" sz="1050" smtClean="0">
                <a:latin typeface="ＭＳ 明朝" panose="02020609040205080304" pitchFamily="17" charset="-128"/>
                <a:ea typeface="ＭＳ 明朝" panose="02020609040205080304" pitchFamily="17" charset="-128"/>
              </a:rPr>
              <a:t>。</a:t>
            </a:r>
            <a:r>
              <a:rPr kumimoji="1" lang="ja-JP" altLang="en-US">
                <a:latin typeface="ＭＳ 明朝" panose="02020609040205080304" pitchFamily="17" charset="-128"/>
                <a:ea typeface="ＭＳ 明朝" panose="02020609040205080304" pitchFamily="17" charset="-128"/>
              </a:rPr>
              <a:t>　</a:t>
            </a:r>
            <a:r>
              <a:rPr kumimoji="1" lang="ja-JP" altLang="en-US" sz="1050">
                <a:latin typeface="ＭＳ 明朝" panose="02020609040205080304" pitchFamily="17" charset="-128"/>
                <a:ea typeface="ＭＳ 明朝" panose="02020609040205080304" pitchFamily="17" charset="-128"/>
              </a:rPr>
              <a:t>　　　　　　　　　　　　　　　　　　　　　　　　</a:t>
            </a:r>
          </a:p>
          <a:p>
            <a:pPr rtl="0" eaLnBrk="1" latinLnBrk="0" hangingPunct="1"/>
            <a:r>
              <a:rPr kumimoji="1" lang="ja-JP" altLang="ja-JP" sz="1050">
                <a:solidFill>
                  <a:schemeClr val="tx1"/>
                </a:solidFill>
                <a:effectLst/>
                <a:latin typeface="ＭＳ 明朝" panose="02020609040205080304" pitchFamily="17" charset="-128"/>
                <a:ea typeface="ＭＳ 明朝" panose="02020609040205080304" pitchFamily="17" charset="-128"/>
              </a:rPr>
              <a:t>　　　　　　　　　　　　　　　　　　　　　　　　　　　　　　　　　　　　　　</a:t>
            </a:r>
            <a:r>
              <a:rPr kumimoji="1" lang="ja-JP" altLang="ja-JP" sz="1100">
                <a:solidFill>
                  <a:schemeClr val="tx1"/>
                </a:solidFill>
                <a:effectLst/>
                <a:latin typeface="ＭＳ 明朝" panose="02020609040205080304" pitchFamily="17" charset="-128"/>
                <a:ea typeface="ＭＳ 明朝" panose="02020609040205080304" pitchFamily="17" charset="-128"/>
              </a:rPr>
              <a:t>　　　　　　　　　　　　　　　</a:t>
            </a:r>
            <a:endParaRPr lang="ja-JP" altLang="ja-JP">
              <a:effectLst/>
              <a:latin typeface="ＭＳ 明朝" panose="02020609040205080304" pitchFamily="17" charset="-128"/>
              <a:ea typeface="ＭＳ 明朝" panose="02020609040205080304" pitchFamily="17" charset="-128"/>
            </a:endParaRPr>
          </a:p>
        </p:txBody>
      </p:sp>
      <p:sp>
        <p:nvSpPr>
          <p:cNvPr id="10" name="テキスト ボックス 7">
            <a:extLst>
              <a:ext uri="{FF2B5EF4-FFF2-40B4-BE49-F238E27FC236}">
                <a16:creationId xmlns:a16="http://schemas.microsoft.com/office/drawing/2014/main" id="{7604E3E7-9ACA-4CB8-A674-3C74431D7F9F}"/>
              </a:ext>
            </a:extLst>
          </p:cNvPr>
          <p:cNvSpPr txBox="1"/>
          <p:nvPr/>
        </p:nvSpPr>
        <p:spPr>
          <a:xfrm>
            <a:off x="187184" y="6401231"/>
            <a:ext cx="6469291" cy="2188321"/>
          </a:xfrm>
          <a:prstGeom prst="rect">
            <a:avLst/>
          </a:prstGeom>
          <a:solidFill>
            <a:schemeClr val="bg1"/>
          </a:solid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eaLnBrk="1" latinLnBrk="0" hangingPunct="1"/>
            <a:r>
              <a:rPr kumimoji="1" lang="ja-JP" altLang="en-US" sz="1050" b="1" u="sng" smtClean="0">
                <a:solidFill>
                  <a:schemeClr val="tx1"/>
                </a:solidFill>
                <a:effectLst/>
                <a:latin typeface="ＭＳ ゴシック" panose="020B0609070205080204" pitchFamily="49" charset="-128"/>
                <a:ea typeface="ＭＳ ゴシック" panose="020B0609070205080204" pitchFamily="49" charset="-128"/>
              </a:rPr>
              <a:t>施設利用にあたっての制限事項</a:t>
            </a:r>
            <a:endParaRPr kumimoji="1" lang="en-US" altLang="ja-JP" sz="1050" smtClean="0">
              <a:solidFill>
                <a:schemeClr val="tx1"/>
              </a:solidFill>
              <a:effectLst/>
              <a:latin typeface="ＭＳ 明朝" panose="02020609040205080304" pitchFamily="17" charset="-128"/>
              <a:ea typeface="ＭＳ 明朝" panose="02020609040205080304" pitchFamily="17" charset="-128"/>
            </a:endParaRPr>
          </a:p>
          <a:p>
            <a:pPr rtl="0" eaLnBrk="1" latinLnBrk="0" hangingPunct="1"/>
            <a:r>
              <a:rPr kumimoji="1" lang="ja-JP" altLang="en-US" sz="1050" smtClean="0">
                <a:latin typeface="ＭＳ 明朝" panose="02020609040205080304" pitchFamily="17" charset="-128"/>
                <a:ea typeface="ＭＳ 明朝" panose="02020609040205080304" pitchFamily="17" charset="-128"/>
              </a:rPr>
              <a:t>１　</a:t>
            </a:r>
            <a:r>
              <a:rPr kumimoji="1" lang="ja-JP" altLang="en-US" sz="1050" smtClean="0">
                <a:effectLst/>
                <a:latin typeface="ＭＳ 明朝" panose="02020609040205080304" pitchFamily="17" charset="-128"/>
                <a:ea typeface="ＭＳ 明朝" panose="02020609040205080304" pitchFamily="17" charset="-128"/>
              </a:rPr>
              <a:t>人数制限を行います。</a:t>
            </a:r>
            <a:endParaRPr kumimoji="1" lang="en-US" altLang="ja-JP" sz="1050" smtClean="0">
              <a:effectLst/>
              <a:latin typeface="ＭＳ 明朝" panose="02020609040205080304" pitchFamily="17" charset="-128"/>
              <a:ea typeface="ＭＳ 明朝" panose="02020609040205080304" pitchFamily="17" charset="-128"/>
            </a:endParaRPr>
          </a:p>
          <a:p>
            <a:pPr rtl="0" eaLnBrk="1" latinLnBrk="0" hangingPunct="1"/>
            <a:r>
              <a:rPr kumimoji="1" lang="ja-JP" altLang="en-US" sz="1050" smtClean="0">
                <a:effectLst/>
                <a:latin typeface="ＭＳ 明朝" panose="02020609040205080304" pitchFamily="17" charset="-128"/>
                <a:ea typeface="ＭＳ 明朝" panose="02020609040205080304" pitchFamily="17" charset="-128"/>
              </a:rPr>
              <a:t>　</a:t>
            </a:r>
            <a:r>
              <a:rPr kumimoji="1" lang="en-US" altLang="ja-JP" sz="1050" smtClean="0">
                <a:latin typeface="ＭＳ 明朝" panose="02020609040205080304" pitchFamily="17" charset="-128"/>
                <a:ea typeface="ＭＳ 明朝" panose="02020609040205080304" pitchFamily="17" charset="-128"/>
              </a:rPr>
              <a:t>(1)</a:t>
            </a:r>
            <a:r>
              <a:rPr kumimoji="1" lang="ja-JP" altLang="en-US" sz="1050" smtClean="0">
                <a:latin typeface="ＭＳ 明朝" panose="02020609040205080304" pitchFamily="17" charset="-128"/>
                <a:ea typeface="ＭＳ 明朝" panose="02020609040205080304" pitchFamily="17" charset="-128"/>
              </a:rPr>
              <a:t> </a:t>
            </a:r>
            <a:r>
              <a:rPr kumimoji="1" lang="ja-JP" altLang="ja-JP" sz="1050" smtClean="0">
                <a:effectLst/>
                <a:latin typeface="ＭＳ 明朝" panose="02020609040205080304" pitchFamily="17" charset="-128"/>
                <a:ea typeface="ＭＳ 明朝" panose="02020609040205080304" pitchFamily="17" charset="-128"/>
              </a:rPr>
              <a:t>テニス</a:t>
            </a:r>
            <a:r>
              <a:rPr kumimoji="1" lang="ja-JP" altLang="en-US" sz="1050" smtClean="0">
                <a:latin typeface="ＭＳ 明朝" panose="02020609040205080304" pitchFamily="17" charset="-128"/>
                <a:ea typeface="ＭＳ 明朝" panose="02020609040205080304" pitchFamily="17" charset="-128"/>
              </a:rPr>
              <a:t>について，コート１面につき，８名程度の入場とします。</a:t>
            </a:r>
            <a:endParaRPr kumimoji="1" lang="en-US" altLang="ja-JP" sz="1050" smtClean="0">
              <a:latin typeface="ＭＳ 明朝" panose="02020609040205080304" pitchFamily="17" charset="-128"/>
              <a:ea typeface="ＭＳ 明朝" panose="02020609040205080304" pitchFamily="17" charset="-128"/>
            </a:endParaRPr>
          </a:p>
          <a:p>
            <a:pPr marL="266700" indent="-266700" rtl="0" eaLnBrk="1" latinLnBrk="0" hangingPunct="1"/>
            <a:r>
              <a:rPr kumimoji="1" lang="ja-JP" altLang="en-US" sz="1050" smtClean="0">
                <a:effectLst/>
                <a:latin typeface="ＭＳ 明朝" panose="02020609040205080304" pitchFamily="17" charset="-128"/>
                <a:ea typeface="ＭＳ 明朝" panose="02020609040205080304" pitchFamily="17" charset="-128"/>
              </a:rPr>
              <a:t>　</a:t>
            </a:r>
            <a:r>
              <a:rPr kumimoji="1" lang="en-US" altLang="ja-JP" sz="1050" smtClean="0">
                <a:effectLst/>
                <a:latin typeface="ＭＳ 明朝" panose="02020609040205080304" pitchFamily="17" charset="-128"/>
                <a:ea typeface="ＭＳ 明朝" panose="02020609040205080304" pitchFamily="17" charset="-128"/>
              </a:rPr>
              <a:t>(</a:t>
            </a:r>
            <a:r>
              <a:rPr kumimoji="1" lang="en-US" altLang="ja-JP" sz="1050" smtClean="0">
                <a:latin typeface="ＭＳ 明朝" panose="02020609040205080304" pitchFamily="17" charset="-128"/>
                <a:ea typeface="ＭＳ 明朝" panose="02020609040205080304" pitchFamily="17" charset="-128"/>
              </a:rPr>
              <a:t>2)</a:t>
            </a:r>
            <a:r>
              <a:rPr kumimoji="1" lang="ja-JP" altLang="en-US" sz="1050" smtClean="0">
                <a:latin typeface="ＭＳ 明朝" panose="02020609040205080304" pitchFamily="17" charset="-128"/>
                <a:ea typeface="ＭＳ 明朝" panose="02020609040205080304" pitchFamily="17" charset="-128"/>
              </a:rPr>
              <a:t> その他競技種目については，各フィールドにおいて，密集・密接の恐れがあると判断した場合は人数を制限することがあります。</a:t>
            </a:r>
            <a:endParaRPr kumimoji="1" lang="en-US" altLang="ja-JP" sz="1050" smtClean="0">
              <a:latin typeface="ＭＳ 明朝" panose="02020609040205080304" pitchFamily="17" charset="-128"/>
              <a:ea typeface="ＭＳ 明朝" panose="02020609040205080304" pitchFamily="17" charset="-128"/>
            </a:endParaRPr>
          </a:p>
          <a:p>
            <a:pPr marL="266700" indent="-266700" rtl="0" eaLnBrk="1" latinLnBrk="0" hangingPunct="1"/>
            <a:r>
              <a:rPr kumimoji="1" lang="ja-JP" altLang="en-US" sz="1050" smtClean="0">
                <a:latin typeface="ＭＳ 明朝" panose="02020609040205080304" pitchFamily="17" charset="-128"/>
                <a:ea typeface="ＭＳ 明朝" panose="02020609040205080304" pitchFamily="17" charset="-128"/>
              </a:rPr>
              <a:t>　</a:t>
            </a:r>
            <a:r>
              <a:rPr kumimoji="1" lang="en-US" altLang="ja-JP" sz="1050" smtClean="0">
                <a:latin typeface="ＭＳ 明朝" panose="02020609040205080304" pitchFamily="17" charset="-128"/>
                <a:ea typeface="ＭＳ 明朝" panose="02020609040205080304" pitchFamily="17" charset="-128"/>
              </a:rPr>
              <a:t>(3) </a:t>
            </a:r>
            <a:r>
              <a:rPr kumimoji="1" lang="ja-JP" altLang="en-US" sz="1050" smtClean="0">
                <a:latin typeface="ＭＳ 明朝" panose="02020609040205080304" pitchFamily="17" charset="-128"/>
                <a:ea typeface="ＭＳ 明朝" panose="02020609040205080304" pitchFamily="17" charset="-128"/>
              </a:rPr>
              <a:t>会議室等については下記のとおり人数制限を行います。</a:t>
            </a:r>
            <a:endParaRPr kumimoji="1" lang="en-US" altLang="ja-JP" sz="1050" smtClean="0">
              <a:latin typeface="ＭＳ 明朝" panose="02020609040205080304" pitchFamily="17" charset="-128"/>
              <a:ea typeface="ＭＳ 明朝" panose="02020609040205080304" pitchFamily="17" charset="-128"/>
            </a:endParaRPr>
          </a:p>
          <a:p>
            <a:pPr marL="266700" indent="-266700" rtl="0" eaLnBrk="1" latinLnBrk="0" hangingPunct="1"/>
            <a:endParaRPr kumimoji="1" lang="en-US" altLang="ja-JP" sz="1050" smtClean="0">
              <a:latin typeface="ＭＳ 明朝" panose="02020609040205080304" pitchFamily="17" charset="-128"/>
              <a:ea typeface="ＭＳ 明朝" panose="02020609040205080304" pitchFamily="17" charset="-128"/>
            </a:endParaRPr>
          </a:p>
          <a:p>
            <a:pPr marL="266700" indent="-266700" rtl="0" eaLnBrk="1" latinLnBrk="0" hangingPunct="1"/>
            <a:endParaRPr kumimoji="1" lang="en-US" altLang="ja-JP" sz="1050" smtClean="0">
              <a:latin typeface="ＭＳ 明朝" panose="02020609040205080304" pitchFamily="17" charset="-128"/>
              <a:ea typeface="ＭＳ 明朝" panose="02020609040205080304" pitchFamily="17" charset="-128"/>
            </a:endParaRPr>
          </a:p>
          <a:p>
            <a:pPr marL="266700" indent="-266700" rtl="0" eaLnBrk="1" latinLnBrk="0" hangingPunct="1"/>
            <a:endParaRPr kumimoji="1" lang="en-US" altLang="ja-JP" sz="1050" smtClean="0">
              <a:latin typeface="ＭＳ 明朝" panose="02020609040205080304" pitchFamily="17" charset="-128"/>
              <a:ea typeface="ＭＳ 明朝" panose="02020609040205080304" pitchFamily="17" charset="-128"/>
            </a:endParaRPr>
          </a:p>
          <a:p>
            <a:pPr marL="266700" indent="-266700" rtl="0" eaLnBrk="1" latinLnBrk="0" hangingPunct="1"/>
            <a:endParaRPr kumimoji="1" lang="en-US" altLang="ja-JP" sz="1050" smtClean="0">
              <a:latin typeface="ＭＳ 明朝" panose="02020609040205080304" pitchFamily="17" charset="-128"/>
              <a:ea typeface="ＭＳ 明朝" panose="02020609040205080304" pitchFamily="17" charset="-128"/>
            </a:endParaRPr>
          </a:p>
          <a:p>
            <a:pPr marL="266700" indent="-266700" rtl="0" eaLnBrk="1" latinLnBrk="0" hangingPunct="1"/>
            <a:r>
              <a:rPr kumimoji="1" lang="ja-JP" altLang="en-US" sz="1050" smtClean="0">
                <a:latin typeface="ＭＳ 明朝" panose="02020609040205080304" pitchFamily="17" charset="-128"/>
                <a:ea typeface="ＭＳ 明朝" panose="02020609040205080304" pitchFamily="17" charset="-128"/>
              </a:rPr>
              <a:t>２　貸出用</a:t>
            </a:r>
            <a:r>
              <a:rPr kumimoji="1" lang="ja-JP" altLang="ja-JP" sz="1050" smtClean="0">
                <a:latin typeface="ＭＳ 明朝" panose="02020609040205080304" pitchFamily="17" charset="-128"/>
                <a:ea typeface="ＭＳ 明朝" panose="02020609040205080304" pitchFamily="17" charset="-128"/>
              </a:rPr>
              <a:t>パイプ椅子</a:t>
            </a:r>
            <a:r>
              <a:rPr kumimoji="1" lang="ja-JP" altLang="en-US" sz="1050" smtClean="0">
                <a:latin typeface="ＭＳ 明朝" panose="02020609040205080304" pitchFamily="17" charset="-128"/>
                <a:ea typeface="ＭＳ 明朝" panose="02020609040205080304" pitchFamily="17" charset="-128"/>
              </a:rPr>
              <a:t>，</a:t>
            </a:r>
            <a:r>
              <a:rPr kumimoji="1" lang="ja-JP" altLang="ja-JP" sz="1050" smtClean="0">
                <a:latin typeface="ＭＳ 明朝" panose="02020609040205080304" pitchFamily="17" charset="-128"/>
                <a:ea typeface="ＭＳ 明朝" panose="02020609040205080304" pitchFamily="17" charset="-128"/>
              </a:rPr>
              <a:t>ゼミ机等</a:t>
            </a:r>
            <a:r>
              <a:rPr kumimoji="1" lang="ja-JP" altLang="en-US" sz="1050" smtClean="0">
                <a:latin typeface="ＭＳ 明朝" panose="02020609040205080304" pitchFamily="17" charset="-128"/>
                <a:ea typeface="ＭＳ 明朝" panose="02020609040205080304" pitchFamily="17" charset="-128"/>
              </a:rPr>
              <a:t>（</a:t>
            </a:r>
            <a:r>
              <a:rPr kumimoji="1" lang="ja-JP" altLang="ja-JP" sz="1050" smtClean="0">
                <a:latin typeface="ＭＳ 明朝" panose="02020609040205080304" pitchFamily="17" charset="-128"/>
                <a:ea typeface="ＭＳ 明朝" panose="02020609040205080304" pitchFamily="17" charset="-128"/>
              </a:rPr>
              <a:t>密集を作り得る</a:t>
            </a:r>
            <a:r>
              <a:rPr kumimoji="1" lang="ja-JP" altLang="en-US" sz="1050" smtClean="0">
                <a:latin typeface="ＭＳ 明朝" panose="02020609040205080304" pitchFamily="17" charset="-128"/>
                <a:ea typeface="ＭＳ 明朝" panose="02020609040205080304" pitchFamily="17" charset="-128"/>
              </a:rPr>
              <a:t>）</a:t>
            </a:r>
            <a:r>
              <a:rPr kumimoji="1" lang="ja-JP" altLang="ja-JP" sz="1050" smtClean="0">
                <a:latin typeface="ＭＳ 明朝" panose="02020609040205080304" pitchFamily="17" charset="-128"/>
                <a:ea typeface="ＭＳ 明朝" panose="02020609040205080304" pitchFamily="17" charset="-128"/>
              </a:rPr>
              <a:t>備品</a:t>
            </a:r>
            <a:r>
              <a:rPr kumimoji="1" lang="ja-JP" altLang="en-US" sz="1050" smtClean="0">
                <a:latin typeface="ＭＳ 明朝" panose="02020609040205080304" pitchFamily="17" charset="-128"/>
                <a:ea typeface="ＭＳ 明朝" panose="02020609040205080304" pitchFamily="17" charset="-128"/>
              </a:rPr>
              <a:t>については，大会やイベント時等や会議室で利用する場合以外は貸出不可とします。</a:t>
            </a:r>
            <a:endParaRPr kumimoji="1" lang="en-US" altLang="ja-JP" sz="1050" smtClean="0">
              <a:latin typeface="ＭＳ 明朝" panose="02020609040205080304" pitchFamily="17" charset="-128"/>
              <a:ea typeface="ＭＳ 明朝" panose="02020609040205080304" pitchFamily="17" charset="-128"/>
            </a:endParaRPr>
          </a:p>
          <a:p>
            <a:pPr marL="177800" indent="-177800" rtl="0" eaLnBrk="1" latinLnBrk="0" hangingPunct="1"/>
            <a:r>
              <a:rPr kumimoji="1" lang="ja-JP" altLang="en-US" sz="1050">
                <a:latin typeface="ＭＳ 明朝" panose="02020609040205080304" pitchFamily="17" charset="-128"/>
                <a:ea typeface="ＭＳ 明朝" panose="02020609040205080304" pitchFamily="17" charset="-128"/>
              </a:rPr>
              <a:t>３</a:t>
            </a:r>
            <a:r>
              <a:rPr kumimoji="1" lang="ja-JP" altLang="en-US" sz="1050" smtClean="0">
                <a:effectLst/>
                <a:latin typeface="ＭＳ 明朝" panose="02020609040205080304" pitchFamily="17" charset="-128"/>
                <a:ea typeface="ＭＳ 明朝" panose="02020609040205080304" pitchFamily="17" charset="-128"/>
              </a:rPr>
              <a:t>　大会</a:t>
            </a:r>
            <a:r>
              <a:rPr kumimoji="1" lang="ja-JP" altLang="en-US" sz="1050" smtClean="0">
                <a:latin typeface="ＭＳ 明朝" panose="02020609040205080304" pitchFamily="17" charset="-128"/>
                <a:ea typeface="ＭＳ 明朝" panose="02020609040205080304" pitchFamily="17" charset="-128"/>
              </a:rPr>
              <a:t>については別途ガイドラインがございますので，各施設にお問い合わせください。</a:t>
            </a:r>
            <a:r>
              <a:rPr kumimoji="1" lang="ja-JP" altLang="ja-JP" smtClean="0">
                <a:effectLst/>
                <a:latin typeface="ＭＳ 明朝" panose="02020609040205080304" pitchFamily="17" charset="-128"/>
                <a:ea typeface="ＭＳ 明朝" panose="02020609040205080304" pitchFamily="17" charset="-128"/>
              </a:rPr>
              <a:t>　</a:t>
            </a:r>
            <a:r>
              <a:rPr kumimoji="1" lang="ja-JP" altLang="ja-JP" sz="1200" smtClean="0">
                <a:solidFill>
                  <a:schemeClr val="tx1"/>
                </a:solidFill>
                <a:effectLst/>
                <a:latin typeface="ＭＳ 明朝" panose="02020609040205080304" pitchFamily="17" charset="-128"/>
                <a:ea typeface="ＭＳ 明朝" panose="02020609040205080304" pitchFamily="17" charset="-128"/>
              </a:rPr>
              <a:t>　</a:t>
            </a:r>
            <a:r>
              <a:rPr kumimoji="1" lang="ja-JP" altLang="ja-JP" smtClean="0">
                <a:solidFill>
                  <a:schemeClr val="tx1"/>
                </a:solidFill>
                <a:effectLst/>
                <a:latin typeface="ＭＳ 明朝" panose="02020609040205080304" pitchFamily="17" charset="-128"/>
                <a:ea typeface="ＭＳ 明朝" panose="02020609040205080304" pitchFamily="17" charset="-128"/>
              </a:rPr>
              <a:t>　　　　　　　　　　　</a:t>
            </a:r>
            <a:endParaRPr lang="ja-JP" altLang="ja-JP">
              <a:effectLst/>
              <a:latin typeface="ＭＳ 明朝" panose="02020609040205080304" pitchFamily="17" charset="-128"/>
              <a:ea typeface="ＭＳ 明朝" panose="02020609040205080304" pitchFamily="17" charset="-128"/>
            </a:endParaRPr>
          </a:p>
        </p:txBody>
      </p:sp>
      <p:sp>
        <p:nvSpPr>
          <p:cNvPr id="8" name="テキスト ボックス 7">
            <a:extLst>
              <a:ext uri="{FF2B5EF4-FFF2-40B4-BE49-F238E27FC236}">
                <a16:creationId xmlns:a16="http://schemas.microsoft.com/office/drawing/2014/main" id="{7604E3E7-9ACA-4CB8-A674-3C74431D7F9F}"/>
              </a:ext>
            </a:extLst>
          </p:cNvPr>
          <p:cNvSpPr txBox="1"/>
          <p:nvPr/>
        </p:nvSpPr>
        <p:spPr>
          <a:xfrm>
            <a:off x="187559" y="8607567"/>
            <a:ext cx="6468916" cy="745983"/>
          </a:xfrm>
          <a:prstGeom prst="rect">
            <a:avLst/>
          </a:prstGeom>
          <a:solidFill>
            <a:schemeClr val="bg1"/>
          </a:solid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177800" indent="-177800"/>
            <a:r>
              <a:rPr lang="ja-JP" altLang="en-US" sz="1050">
                <a:latin typeface="ＭＳ 明朝" panose="02020609040205080304" pitchFamily="17" charset="-128"/>
                <a:ea typeface="ＭＳ 明朝" panose="02020609040205080304" pitchFamily="17" charset="-128"/>
              </a:rPr>
              <a:t>・</a:t>
            </a:r>
            <a:r>
              <a:rPr lang="ja-JP" altLang="en-US" sz="1050" smtClean="0">
                <a:latin typeface="ＭＳ 明朝" panose="02020609040205080304" pitchFamily="17" charset="-128"/>
                <a:ea typeface="ＭＳ 明朝" panose="02020609040205080304" pitchFamily="17" charset="-128"/>
              </a:rPr>
              <a:t>スタッフ</a:t>
            </a:r>
            <a:r>
              <a:rPr lang="ja-JP" altLang="en-US" sz="1050">
                <a:latin typeface="ＭＳ 明朝" panose="02020609040205080304" pitchFamily="17" charset="-128"/>
                <a:ea typeface="ＭＳ 明朝" panose="02020609040205080304" pitchFamily="17" charset="-128"/>
              </a:rPr>
              <a:t>の指示及び上記の事項を遵守していただけない場合については，他の利用者の安全を確保する等の観点</a:t>
            </a:r>
            <a:r>
              <a:rPr lang="ja-JP" altLang="en-US" sz="1050" smtClean="0">
                <a:latin typeface="ＭＳ 明朝" panose="02020609040205080304" pitchFamily="17" charset="-128"/>
                <a:ea typeface="ＭＳ 明朝" panose="02020609040205080304" pitchFamily="17" charset="-128"/>
              </a:rPr>
              <a:t>から施設</a:t>
            </a:r>
            <a:r>
              <a:rPr lang="ja-JP" altLang="en-US" sz="1050">
                <a:latin typeface="ＭＳ 明朝" panose="02020609040205080304" pitchFamily="17" charset="-128"/>
                <a:ea typeface="ＭＳ 明朝" panose="02020609040205080304" pitchFamily="17" charset="-128"/>
              </a:rPr>
              <a:t>管理者より施設の予約取り消し及び途中退場を求めます。</a:t>
            </a:r>
            <a:endParaRPr lang="en-US" altLang="ja-JP" sz="1050">
              <a:latin typeface="ＭＳ 明朝" panose="02020609040205080304" pitchFamily="17" charset="-128"/>
              <a:ea typeface="ＭＳ 明朝" panose="02020609040205080304" pitchFamily="17" charset="-128"/>
            </a:endParaRPr>
          </a:p>
          <a:p>
            <a:pPr marL="177800" indent="-177800"/>
            <a:r>
              <a:rPr lang="ja-JP" altLang="en-US" sz="1050">
                <a:latin typeface="ＭＳ 明朝" panose="02020609040205080304" pitchFamily="17" charset="-128"/>
                <a:ea typeface="ＭＳ 明朝" panose="02020609040205080304" pitchFamily="17" charset="-128"/>
              </a:rPr>
              <a:t>・</a:t>
            </a:r>
            <a:r>
              <a:rPr lang="ja-JP" altLang="en-US" sz="1050" smtClean="0">
                <a:latin typeface="ＭＳ 明朝" panose="02020609040205080304" pitchFamily="17" charset="-128"/>
                <a:ea typeface="ＭＳ 明朝" panose="02020609040205080304" pitchFamily="17" charset="-128"/>
              </a:rPr>
              <a:t>施設</a:t>
            </a:r>
            <a:r>
              <a:rPr lang="ja-JP" altLang="en-US" sz="1050">
                <a:latin typeface="ＭＳ 明朝" panose="02020609040205080304" pitchFamily="17" charset="-128"/>
                <a:ea typeface="ＭＳ 明朝" panose="02020609040205080304" pitchFamily="17" charset="-128"/>
              </a:rPr>
              <a:t>利用者に感染者が出た</a:t>
            </a:r>
            <a:r>
              <a:rPr lang="ja-JP" altLang="en-US" sz="1050" smtClean="0">
                <a:latin typeface="ＭＳ 明朝" panose="02020609040205080304" pitchFamily="17" charset="-128"/>
                <a:ea typeface="ＭＳ 明朝" panose="02020609040205080304" pitchFamily="17" charset="-128"/>
              </a:rPr>
              <a:t>場合は</a:t>
            </a:r>
            <a:r>
              <a:rPr lang="ja-JP" altLang="en-US" sz="1050">
                <a:latin typeface="ＭＳ 明朝" panose="02020609040205080304" pitchFamily="17" charset="-128"/>
                <a:ea typeface="ＭＳ 明朝" panose="02020609040205080304" pitchFamily="17" charset="-128"/>
              </a:rPr>
              <a:t>，施設を一時</a:t>
            </a:r>
            <a:r>
              <a:rPr lang="ja-JP" altLang="en-US" sz="1050" smtClean="0">
                <a:latin typeface="ＭＳ 明朝" panose="02020609040205080304" pitchFamily="17" charset="-128"/>
                <a:ea typeface="ＭＳ 明朝" panose="02020609040205080304" pitchFamily="17" charset="-128"/>
              </a:rPr>
              <a:t>休場することがあります。</a:t>
            </a:r>
            <a:endParaRPr lang="en-US" altLang="ja-JP" sz="1050" smtClean="0">
              <a:latin typeface="ＭＳ 明朝" panose="02020609040205080304" pitchFamily="17" charset="-128"/>
              <a:ea typeface="ＭＳ 明朝" panose="02020609040205080304" pitchFamily="17" charset="-128"/>
            </a:endParaRPr>
          </a:p>
          <a:p>
            <a:pPr marL="177800" indent="-177800"/>
            <a:r>
              <a:rPr lang="ja-JP" altLang="en-US" sz="1050" smtClean="0">
                <a:latin typeface="ＭＳ 明朝" panose="02020609040205080304" pitchFamily="17" charset="-128"/>
                <a:ea typeface="ＭＳ 明朝" panose="02020609040205080304" pitchFamily="17" charset="-128"/>
              </a:rPr>
              <a:t>・今後</a:t>
            </a:r>
            <a:r>
              <a:rPr lang="ja-JP" altLang="en-US" sz="1050">
                <a:latin typeface="ＭＳ 明朝" panose="02020609040205080304" pitchFamily="17" charset="-128"/>
                <a:ea typeface="ＭＳ 明朝" panose="02020609040205080304" pitchFamily="17" charset="-128"/>
              </a:rPr>
              <a:t>の社会情勢等により，</a:t>
            </a:r>
            <a:r>
              <a:rPr lang="ja-JP" altLang="en-US" sz="1050" smtClean="0">
                <a:latin typeface="ＭＳ 明朝" panose="02020609040205080304" pitchFamily="17" charset="-128"/>
                <a:ea typeface="ＭＳ 明朝" panose="02020609040205080304" pitchFamily="17" charset="-128"/>
              </a:rPr>
              <a:t>当事項は変更することが</a:t>
            </a:r>
            <a:r>
              <a:rPr lang="ja-JP" altLang="en-US" sz="1050">
                <a:latin typeface="ＭＳ 明朝" panose="02020609040205080304" pitchFamily="17" charset="-128"/>
                <a:ea typeface="ＭＳ 明朝" panose="02020609040205080304" pitchFamily="17" charset="-128"/>
              </a:rPr>
              <a:t>あります。</a:t>
            </a:r>
            <a:endParaRPr lang="ja-JP" altLang="ja-JP" sz="1050">
              <a:latin typeface="ＭＳ 明朝" panose="02020609040205080304" pitchFamily="17" charset="-128"/>
              <a:ea typeface="ＭＳ 明朝" panose="02020609040205080304" pitchFamily="17" charset="-128"/>
            </a:endParaRPr>
          </a:p>
          <a:p>
            <a:r>
              <a:rPr kumimoji="1" lang="ja-JP" altLang="ja-JP" sz="900">
                <a:latin typeface="ＭＳ 明朝" panose="02020609040205080304" pitchFamily="17" charset="-128"/>
                <a:ea typeface="ＭＳ 明朝" panose="02020609040205080304" pitchFamily="17" charset="-128"/>
              </a:rPr>
              <a:t>　　　　　　　　　　　　　　　　　　　　　　　　　　　　　　　　　　　　　　　　</a:t>
            </a:r>
            <a:endParaRPr lang="ja-JP" altLang="ja-JP" sz="1200" b="1">
              <a:effectLst/>
              <a:latin typeface="ＭＳ 明朝" panose="02020609040205080304" pitchFamily="17" charset="-128"/>
              <a:ea typeface="ＭＳ 明朝" panose="02020609040205080304" pitchFamily="17" charset="-128"/>
            </a:endParaRPr>
          </a:p>
        </p:txBody>
      </p:sp>
      <p:sp>
        <p:nvSpPr>
          <p:cNvPr id="9" name="テキスト ボックス 8"/>
          <p:cNvSpPr txBox="1"/>
          <p:nvPr/>
        </p:nvSpPr>
        <p:spPr>
          <a:xfrm>
            <a:off x="379342" y="335384"/>
            <a:ext cx="6099313" cy="369332"/>
          </a:xfrm>
          <a:prstGeom prst="rect">
            <a:avLst/>
          </a:prstGeom>
          <a:noFill/>
        </p:spPr>
        <p:txBody>
          <a:bodyPr wrap="square" rtlCol="0">
            <a:spAutoFit/>
          </a:bodyPr>
          <a:lstStyle/>
          <a:p>
            <a:pPr algn="ctr"/>
            <a:r>
              <a:rPr kumimoji="1" lang="ja-JP" altLang="en-US" b="1" smtClean="0">
                <a:solidFill>
                  <a:schemeClr val="bg1"/>
                </a:solidFill>
              </a:rPr>
              <a:t>運動場用（令和</a:t>
            </a:r>
            <a:r>
              <a:rPr kumimoji="1" lang="en-US" altLang="ja-JP" b="1">
                <a:solidFill>
                  <a:schemeClr val="bg1"/>
                </a:solidFill>
              </a:rPr>
              <a:t>3</a:t>
            </a:r>
            <a:r>
              <a:rPr kumimoji="1" lang="ja-JP" altLang="en-US" b="1" smtClean="0">
                <a:solidFill>
                  <a:schemeClr val="bg1"/>
                </a:solidFill>
              </a:rPr>
              <a:t>年</a:t>
            </a:r>
            <a:r>
              <a:rPr kumimoji="1" lang="en-US" altLang="ja-JP" b="1">
                <a:solidFill>
                  <a:schemeClr val="bg1"/>
                </a:solidFill>
              </a:rPr>
              <a:t>5</a:t>
            </a:r>
            <a:r>
              <a:rPr kumimoji="1" lang="ja-JP" altLang="en-US" b="1" smtClean="0">
                <a:solidFill>
                  <a:schemeClr val="bg1"/>
                </a:solidFill>
              </a:rPr>
              <a:t>月</a:t>
            </a:r>
            <a:r>
              <a:rPr kumimoji="1" lang="en-US" altLang="ja-JP" b="1" smtClean="0">
                <a:solidFill>
                  <a:schemeClr val="bg1"/>
                </a:solidFill>
              </a:rPr>
              <a:t>10</a:t>
            </a:r>
            <a:r>
              <a:rPr kumimoji="1" lang="ja-JP" altLang="en-US" b="1" smtClean="0">
                <a:solidFill>
                  <a:schemeClr val="bg1"/>
                </a:solidFill>
              </a:rPr>
              <a:t>日</a:t>
            </a:r>
            <a:r>
              <a:rPr kumimoji="1" lang="ja-JP" altLang="en-US" b="1" smtClean="0">
                <a:solidFill>
                  <a:schemeClr val="bg1"/>
                </a:solidFill>
              </a:rPr>
              <a:t>更新）</a:t>
            </a:r>
            <a:endParaRPr kumimoji="1" lang="ja-JP" altLang="en-US" b="1">
              <a:solidFill>
                <a:schemeClr val="bg1"/>
              </a:solidFill>
            </a:endParaRPr>
          </a:p>
        </p:txBody>
      </p:sp>
      <p:graphicFrame>
        <p:nvGraphicFramePr>
          <p:cNvPr id="2" name="表 1"/>
          <p:cNvGraphicFramePr>
            <a:graphicFrameLocks noGrp="1"/>
          </p:cNvGraphicFramePr>
          <p:nvPr>
            <p:extLst>
              <p:ext uri="{D42A27DB-BD31-4B8C-83A1-F6EECF244321}">
                <p14:modId xmlns:p14="http://schemas.microsoft.com/office/powerpoint/2010/main" val="901128986"/>
              </p:ext>
            </p:extLst>
          </p:nvPr>
        </p:nvGraphicFramePr>
        <p:xfrm>
          <a:off x="609597" y="7441009"/>
          <a:ext cx="5638800" cy="548640"/>
        </p:xfrm>
        <a:graphic>
          <a:graphicData uri="http://schemas.openxmlformats.org/drawingml/2006/table">
            <a:tbl>
              <a:tblPr bandRow="1">
                <a:tableStyleId>{5940675A-B579-460E-94D1-54222C63F5DA}</a:tableStyleId>
              </a:tblPr>
              <a:tblGrid>
                <a:gridCol w="600075">
                  <a:extLst>
                    <a:ext uri="{9D8B030D-6E8A-4147-A177-3AD203B41FA5}">
                      <a16:colId xmlns:a16="http://schemas.microsoft.com/office/drawing/2014/main" val="1923034735"/>
                    </a:ext>
                  </a:extLst>
                </a:gridCol>
                <a:gridCol w="762000">
                  <a:extLst>
                    <a:ext uri="{9D8B030D-6E8A-4147-A177-3AD203B41FA5}">
                      <a16:colId xmlns:a16="http://schemas.microsoft.com/office/drawing/2014/main" val="3852945131"/>
                    </a:ext>
                  </a:extLst>
                </a:gridCol>
                <a:gridCol w="752475">
                  <a:extLst>
                    <a:ext uri="{9D8B030D-6E8A-4147-A177-3AD203B41FA5}">
                      <a16:colId xmlns:a16="http://schemas.microsoft.com/office/drawing/2014/main" val="3725275459"/>
                    </a:ext>
                  </a:extLst>
                </a:gridCol>
                <a:gridCol w="800101">
                  <a:extLst>
                    <a:ext uri="{9D8B030D-6E8A-4147-A177-3AD203B41FA5}">
                      <a16:colId xmlns:a16="http://schemas.microsoft.com/office/drawing/2014/main" val="2963911187"/>
                    </a:ext>
                  </a:extLst>
                </a:gridCol>
                <a:gridCol w="1552574">
                  <a:extLst>
                    <a:ext uri="{9D8B030D-6E8A-4147-A177-3AD203B41FA5}">
                      <a16:colId xmlns:a16="http://schemas.microsoft.com/office/drawing/2014/main" val="790528472"/>
                    </a:ext>
                  </a:extLst>
                </a:gridCol>
                <a:gridCol w="1171575">
                  <a:extLst>
                    <a:ext uri="{9D8B030D-6E8A-4147-A177-3AD203B41FA5}">
                      <a16:colId xmlns:a16="http://schemas.microsoft.com/office/drawing/2014/main" val="2497308671"/>
                    </a:ext>
                  </a:extLst>
                </a:gridCol>
              </a:tblGrid>
              <a:tr h="0">
                <a:tc>
                  <a:txBody>
                    <a:bodyPr/>
                    <a:lstStyle/>
                    <a:p>
                      <a:pPr algn="ctr"/>
                      <a:r>
                        <a:rPr kumimoji="1" lang="ja-JP" altLang="en-US" sz="1200" strike="noStrike" baseline="0" smtClean="0">
                          <a:solidFill>
                            <a:schemeClr val="tx1"/>
                          </a:solidFill>
                        </a:rPr>
                        <a:t>施設</a:t>
                      </a:r>
                      <a:endParaRPr kumimoji="1" lang="ja-JP" altLang="en-US" sz="1200" strike="noStrike" baseline="0">
                        <a:solidFill>
                          <a:schemeClr val="tx1"/>
                        </a:solidFill>
                      </a:endParaRPr>
                    </a:p>
                  </a:txBody>
                  <a:tcPr/>
                </a:tc>
                <a:tc>
                  <a:txBody>
                    <a:bodyPr/>
                    <a:lstStyle/>
                    <a:p>
                      <a:pPr algn="ctr"/>
                      <a:r>
                        <a:rPr kumimoji="1" lang="ja-JP" altLang="en-US" sz="1200" smtClean="0">
                          <a:solidFill>
                            <a:schemeClr val="tx1"/>
                          </a:solidFill>
                        </a:rPr>
                        <a:t>富勢</a:t>
                      </a:r>
                      <a:r>
                        <a:rPr kumimoji="1" lang="en-US" altLang="ja-JP" sz="1200" smtClean="0">
                          <a:solidFill>
                            <a:schemeClr val="tx1"/>
                          </a:solidFill>
                        </a:rPr>
                        <a:t>1F</a:t>
                      </a:r>
                      <a:endParaRPr kumimoji="1" lang="ja-JP" altLang="en-US" sz="1200">
                        <a:solidFill>
                          <a:schemeClr val="tx1"/>
                        </a:solidFill>
                      </a:endParaRPr>
                    </a:p>
                  </a:txBody>
                  <a:tcPr/>
                </a:tc>
                <a:tc>
                  <a:txBody>
                    <a:bodyPr/>
                    <a:lstStyle/>
                    <a:p>
                      <a:pPr algn="ctr"/>
                      <a:r>
                        <a:rPr kumimoji="1" lang="ja-JP" altLang="en-US" sz="1200" smtClean="0">
                          <a:solidFill>
                            <a:schemeClr val="tx1"/>
                          </a:solidFill>
                        </a:rPr>
                        <a:t>富勢</a:t>
                      </a:r>
                      <a:r>
                        <a:rPr kumimoji="1" lang="en-US" altLang="ja-JP" sz="1200" smtClean="0">
                          <a:solidFill>
                            <a:schemeClr val="tx1"/>
                          </a:solidFill>
                        </a:rPr>
                        <a:t>2F</a:t>
                      </a:r>
                      <a:endParaRPr kumimoji="1" lang="ja-JP" altLang="en-US" sz="1200">
                        <a:solidFill>
                          <a:schemeClr val="tx1"/>
                        </a:solidFill>
                      </a:endParaRPr>
                    </a:p>
                  </a:txBody>
                  <a:tcPr/>
                </a:tc>
                <a:tc>
                  <a:txBody>
                    <a:bodyPr/>
                    <a:lstStyle/>
                    <a:p>
                      <a:pPr algn="ctr"/>
                      <a:r>
                        <a:rPr kumimoji="1" lang="ja-JP" altLang="en-US" sz="1200" smtClean="0">
                          <a:solidFill>
                            <a:schemeClr val="tx1"/>
                          </a:solidFill>
                        </a:rPr>
                        <a:t>逆井</a:t>
                      </a:r>
                      <a:r>
                        <a:rPr kumimoji="1" lang="en-US" altLang="ja-JP" sz="1200" smtClean="0">
                          <a:solidFill>
                            <a:schemeClr val="tx1"/>
                          </a:solidFill>
                        </a:rPr>
                        <a:t>1F</a:t>
                      </a:r>
                      <a:endParaRPr kumimoji="1" lang="ja-JP" altLang="en-US" sz="1200">
                        <a:solidFill>
                          <a:schemeClr val="tx1"/>
                        </a:solidFill>
                      </a:endParaRPr>
                    </a:p>
                  </a:txBody>
                  <a:tcPr/>
                </a:tc>
                <a:tc>
                  <a:txBody>
                    <a:bodyPr/>
                    <a:lstStyle/>
                    <a:p>
                      <a:pPr algn="ctr"/>
                      <a:r>
                        <a:rPr kumimoji="1" lang="ja-JP" altLang="en-US" sz="1200" smtClean="0">
                          <a:solidFill>
                            <a:schemeClr val="tx1"/>
                          </a:solidFill>
                        </a:rPr>
                        <a:t>柏の葉第</a:t>
                      </a:r>
                      <a:r>
                        <a:rPr kumimoji="1" lang="en-US" altLang="ja-JP" sz="1200" smtClean="0">
                          <a:solidFill>
                            <a:schemeClr val="tx1"/>
                          </a:solidFill>
                        </a:rPr>
                        <a:t>2</a:t>
                      </a:r>
                      <a:r>
                        <a:rPr kumimoji="1" lang="ja-JP" altLang="en-US" sz="1200" smtClean="0">
                          <a:solidFill>
                            <a:schemeClr val="tx1"/>
                          </a:solidFill>
                        </a:rPr>
                        <a:t>管理棟</a:t>
                      </a:r>
                      <a:endParaRPr kumimoji="1" lang="ja-JP" altLang="en-US" sz="1200">
                        <a:solidFill>
                          <a:schemeClr val="tx1"/>
                        </a:solidFill>
                      </a:endParaRPr>
                    </a:p>
                  </a:txBody>
                  <a:tcPr/>
                </a:tc>
                <a:tc>
                  <a:txBody>
                    <a:bodyPr/>
                    <a:lstStyle/>
                    <a:p>
                      <a:pPr algn="ctr"/>
                      <a:r>
                        <a:rPr kumimoji="1" lang="ja-JP" altLang="en-US" sz="1200" smtClean="0">
                          <a:solidFill>
                            <a:schemeClr val="tx1"/>
                          </a:solidFill>
                        </a:rPr>
                        <a:t>塚崎放送室</a:t>
                      </a:r>
                      <a:endParaRPr kumimoji="1" lang="ja-JP" altLang="en-US" sz="1200">
                        <a:solidFill>
                          <a:schemeClr val="tx1"/>
                        </a:solidFill>
                      </a:endParaRPr>
                    </a:p>
                  </a:txBody>
                  <a:tcPr/>
                </a:tc>
                <a:extLst>
                  <a:ext uri="{0D108BD9-81ED-4DB2-BD59-A6C34878D82A}">
                    <a16:rowId xmlns:a16="http://schemas.microsoft.com/office/drawing/2014/main" val="1876627408"/>
                  </a:ext>
                </a:extLst>
              </a:tr>
              <a:tr h="0">
                <a:tc>
                  <a:txBody>
                    <a:bodyPr/>
                    <a:lstStyle/>
                    <a:p>
                      <a:pPr algn="ctr"/>
                      <a:r>
                        <a:rPr kumimoji="1" lang="ja-JP" altLang="en-US" sz="1200" strike="noStrike" baseline="0" smtClean="0">
                          <a:solidFill>
                            <a:schemeClr val="tx1"/>
                          </a:solidFill>
                        </a:rPr>
                        <a:t>定員</a:t>
                      </a:r>
                      <a:endParaRPr kumimoji="1" lang="ja-JP" altLang="en-US" sz="1200" strike="noStrike" baseline="0">
                        <a:solidFill>
                          <a:schemeClr val="tx1"/>
                        </a:solidFill>
                      </a:endParaRPr>
                    </a:p>
                  </a:txBody>
                  <a:tcPr/>
                </a:tc>
                <a:tc>
                  <a:txBody>
                    <a:bodyPr/>
                    <a:lstStyle/>
                    <a:p>
                      <a:pPr algn="ctr"/>
                      <a:r>
                        <a:rPr kumimoji="1" lang="en-US" altLang="ja-JP" sz="1200" smtClean="0">
                          <a:solidFill>
                            <a:schemeClr val="tx1"/>
                          </a:solidFill>
                        </a:rPr>
                        <a:t>9</a:t>
                      </a:r>
                      <a:r>
                        <a:rPr kumimoji="1" lang="ja-JP" altLang="en-US" sz="1200" smtClean="0">
                          <a:solidFill>
                            <a:schemeClr val="tx1"/>
                          </a:solidFill>
                        </a:rPr>
                        <a:t>名</a:t>
                      </a:r>
                      <a:endParaRPr kumimoji="1" lang="ja-JP" altLang="en-US" sz="1200">
                        <a:solidFill>
                          <a:schemeClr val="tx1"/>
                        </a:solidFill>
                      </a:endParaRPr>
                    </a:p>
                  </a:txBody>
                  <a:tcPr/>
                </a:tc>
                <a:tc>
                  <a:txBody>
                    <a:bodyPr/>
                    <a:lstStyle/>
                    <a:p>
                      <a:pPr algn="ctr"/>
                      <a:r>
                        <a:rPr kumimoji="1" lang="en-US" altLang="ja-JP" sz="1200" smtClean="0">
                          <a:solidFill>
                            <a:schemeClr val="tx1"/>
                          </a:solidFill>
                        </a:rPr>
                        <a:t>37</a:t>
                      </a:r>
                      <a:r>
                        <a:rPr kumimoji="1" lang="ja-JP" altLang="en-US" sz="1200" smtClean="0">
                          <a:solidFill>
                            <a:schemeClr val="tx1"/>
                          </a:solidFill>
                        </a:rPr>
                        <a:t>名</a:t>
                      </a:r>
                      <a:endParaRPr kumimoji="1" lang="ja-JP" altLang="en-US" sz="1200">
                        <a:solidFill>
                          <a:schemeClr val="tx1"/>
                        </a:solidFill>
                      </a:endParaRPr>
                    </a:p>
                  </a:txBody>
                  <a:tcPr/>
                </a:tc>
                <a:tc>
                  <a:txBody>
                    <a:bodyPr/>
                    <a:lstStyle/>
                    <a:p>
                      <a:pPr algn="ctr"/>
                      <a:r>
                        <a:rPr kumimoji="1" lang="en-US" altLang="ja-JP" sz="1200" smtClean="0">
                          <a:solidFill>
                            <a:schemeClr val="tx1"/>
                          </a:solidFill>
                        </a:rPr>
                        <a:t>6</a:t>
                      </a:r>
                      <a:r>
                        <a:rPr kumimoji="1" lang="ja-JP" altLang="en-US" sz="1200" smtClean="0">
                          <a:solidFill>
                            <a:schemeClr val="tx1"/>
                          </a:solidFill>
                        </a:rPr>
                        <a:t>名</a:t>
                      </a:r>
                      <a:endParaRPr kumimoji="1" lang="ja-JP" altLang="en-US" sz="1200">
                        <a:solidFill>
                          <a:schemeClr val="tx1"/>
                        </a:solidFill>
                      </a:endParaRPr>
                    </a:p>
                  </a:txBody>
                  <a:tcPr/>
                </a:tc>
                <a:tc>
                  <a:txBody>
                    <a:bodyPr/>
                    <a:lstStyle/>
                    <a:p>
                      <a:pPr algn="ctr"/>
                      <a:r>
                        <a:rPr kumimoji="1" lang="en-US" altLang="ja-JP" sz="1200" smtClean="0">
                          <a:solidFill>
                            <a:schemeClr val="tx1"/>
                          </a:solidFill>
                        </a:rPr>
                        <a:t>10</a:t>
                      </a:r>
                      <a:r>
                        <a:rPr kumimoji="1" lang="ja-JP" altLang="en-US" sz="1200" smtClean="0">
                          <a:solidFill>
                            <a:schemeClr val="tx1"/>
                          </a:solidFill>
                        </a:rPr>
                        <a:t>名</a:t>
                      </a:r>
                      <a:endParaRPr kumimoji="1" lang="ja-JP" altLang="en-US" sz="1200">
                        <a:solidFill>
                          <a:schemeClr val="tx1"/>
                        </a:solidFill>
                      </a:endParaRPr>
                    </a:p>
                  </a:txBody>
                  <a:tcPr/>
                </a:tc>
                <a:tc>
                  <a:txBody>
                    <a:bodyPr/>
                    <a:lstStyle/>
                    <a:p>
                      <a:pPr algn="ctr"/>
                      <a:r>
                        <a:rPr kumimoji="1" lang="en-US" altLang="ja-JP" sz="1200" smtClean="0">
                          <a:solidFill>
                            <a:schemeClr val="tx1"/>
                          </a:solidFill>
                        </a:rPr>
                        <a:t>2</a:t>
                      </a:r>
                      <a:r>
                        <a:rPr kumimoji="1" lang="ja-JP" altLang="en-US" sz="1200" smtClean="0">
                          <a:solidFill>
                            <a:schemeClr val="tx1"/>
                          </a:solidFill>
                        </a:rPr>
                        <a:t>名</a:t>
                      </a:r>
                      <a:endParaRPr kumimoji="1" lang="ja-JP" altLang="en-US" sz="1200">
                        <a:solidFill>
                          <a:schemeClr val="tx1"/>
                        </a:solidFill>
                      </a:endParaRPr>
                    </a:p>
                  </a:txBody>
                  <a:tcPr/>
                </a:tc>
                <a:extLst>
                  <a:ext uri="{0D108BD9-81ED-4DB2-BD59-A6C34878D82A}">
                    <a16:rowId xmlns:a16="http://schemas.microsoft.com/office/drawing/2014/main" val="2615380683"/>
                  </a:ext>
                </a:extLst>
              </a:tr>
            </a:tbl>
          </a:graphicData>
        </a:graphic>
      </p:graphicFrame>
    </p:spTree>
    <p:extLst>
      <p:ext uri="{BB962C8B-B14F-4D97-AF65-F5344CB8AC3E}">
        <p14:creationId xmlns:p14="http://schemas.microsoft.com/office/powerpoint/2010/main" val="11666772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938</TotalTime>
  <Words>142</Words>
  <Application>Microsoft Office PowerPoint</Application>
  <PresentationFormat>A4 210 x 297 mm</PresentationFormat>
  <Paragraphs>57</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ＭＳ ゴシック</vt:lpstr>
      <vt:lpstr>ＭＳ 明朝</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スポーツ課４</dc:creator>
  <cp:lastModifiedBy>スポーツ課１１</cp:lastModifiedBy>
  <cp:revision>103</cp:revision>
  <cp:lastPrinted>2021-03-05T08:52:08Z</cp:lastPrinted>
  <dcterms:created xsi:type="dcterms:W3CDTF">2020-05-25T01:12:08Z</dcterms:created>
  <dcterms:modified xsi:type="dcterms:W3CDTF">2021-05-07T09:04:13Z</dcterms:modified>
</cp:coreProperties>
</file>